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73" r:id="rId4"/>
    <p:sldId id="480" r:id="rId5"/>
    <p:sldId id="489" r:id="rId6"/>
    <p:sldId id="487" r:id="rId7"/>
    <p:sldId id="490" r:id="rId8"/>
    <p:sldId id="491" r:id="rId9"/>
    <p:sldId id="493" r:id="rId10"/>
    <p:sldId id="434" r:id="rId11"/>
  </p:sldIdLst>
  <p:sldSz cx="9144000" cy="5143500" type="screen16x9"/>
  <p:notesSz cx="6858000" cy="9144000"/>
  <p:embeddedFontLst>
    <p:embeddedFont>
      <p:font typeface="Orly's Font 2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21DAFF"/>
    <a:srgbClr val="DA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2" autoAdjust="0"/>
    <p:restoredTop sz="77554" autoAdjust="0"/>
  </p:normalViewPr>
  <p:slideViewPr>
    <p:cSldViewPr>
      <p:cViewPr>
        <p:scale>
          <a:sx n="84" d="100"/>
          <a:sy n="84" d="100"/>
        </p:scale>
        <p:origin x="-72" y="-72"/>
      </p:cViewPr>
      <p:guideLst>
        <p:guide orient="horz" pos="13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number is shown</a:t>
            </a:r>
            <a:r>
              <a:rPr lang="en-US" baseline="0" dirty="0" smtClean="0"/>
              <a:t> by these base-ten blocks? Do they show 352? Or do they show 253?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defRPr/>
            </a:pPr>
            <a:r>
              <a:rPr lang="en-US" sz="12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have</a:t>
            </a:r>
            <a:r>
              <a:rPr lang="en-US" sz="1200" baseline="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learned how to model</a:t>
            </a:r>
            <a:r>
              <a:rPr lang="en-US" sz="1200" baseline="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and write numbers by using base-ten blocks and place value chart. </a:t>
            </a:r>
            <a:endParaRPr lang="en-US" sz="12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defRPr/>
            </a:pPr>
            <a:r>
              <a:rPr lang="en-US" sz="12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will learn how to model</a:t>
            </a:r>
            <a:r>
              <a:rPr lang="en-US" sz="1200" baseline="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and write numbers by using base-ten blocks and place value chart. </a:t>
            </a:r>
            <a:endParaRPr lang="en-US" sz="12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Let’s review. Our number system includes digits zero through nine.  Each digit has its own place value in a number.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review our base ten blocks.  Ones are represented by individual</a:t>
            </a:r>
            <a:r>
              <a:rPr lang="en-US" baseline="0" dirty="0" smtClean="0"/>
              <a:t> cubes.  10 ones make a group of ten. 10 tens make a hundred.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review what we already</a:t>
            </a:r>
            <a:r>
              <a:rPr lang="en-US" baseline="0" dirty="0" smtClean="0"/>
              <a:t> know about three-digit numbers and their place value. </a:t>
            </a:r>
            <a:r>
              <a:rPr lang="en-US" dirty="0" smtClean="0"/>
              <a:t>Here we have the number 142 </a:t>
            </a:r>
            <a:r>
              <a:rPr lang="en-US" baseline="0" dirty="0" smtClean="0"/>
              <a:t>.  Remember each digit has a different place value.  In 142, the digit 1 is in the hundreds place (the label hundreds fades in).  This tells us that there is 1 group of hundreds. The digit 1 in this number has the value of 100 because it is in the hundreds place.  In the number 142, the digit 4 is in the tens place (the label tens fades in). This tells us that there are 4 groups of ten.  The value of the 4 in 142 is 40 because it is in the tens place.  The last digit on the right is the ones place (the label ones will fade in). In 142 the digit 2 is in the ones place.  This tells us that there are two ones.  The digit 2 in 142 has the value of 2 because it is in the ones place. 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look at the number 124. Now I will make a model to represent this number using the base-ten blocks and a place value chart.  First I look at the hundreds place.  I see the digit 1 is in the hundreds place so I will use 1 flat.  Next I look at the tens place.  I notice the digit 2 is in the tens place so I will use two rods to represent 2 groups of tens.  Finally I will look at the ones place.  The digit 4 is in the ones place so I will use 4 cubes.  Now let’s talk about the value or worth of each digit.  The digit 1 is in the hundreds place so the value is 100 (reveal 100).  The digit 2 is in the tens place so the value is 20.  The digit 4 is in the ones place so the value is 4. Now I have shown the number 124 using my base-ten blocks.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look at the number 260 and make a model to represent this number using the base-ten blocks and a place value chart.  First we look at the hundreds place. Do you see the digit 2 is in the hundreds place? So we know we will use 2 flats.  Next let’s look at the tens place.  The digit 6 is in the tens place so we will use two rods to represent 2 groups of tens.  Finally, look at the ones place.  The digit 0 is in the ones place so we do not use any cubes.  Now let’s talk about the value or worth of each digit.  The digit 2 is in the hundreds place so the value is 200 (reveal 200).  The digit 6 is in the tens place so the value is 60 (reveal 60).  The digit 0 is in the ones place so the value is 0 (reveal 0). Now we have shown the number 206 using base-ten blocks.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Now I will use the base-ten blocks and the place value chart to write the number represented by the blocks. First I look at the hundreds place.  I see there are 1, 2, 3 flats in the hundreds place (reveal 3).  Next I look at the tens place.  I notice there are 1, 2, 3, 4, 5, 6, 7 rods in the tens place (reveal 7).  Finally I will look at the ones place.  There are 1, 2, 3, 4, 5, 6, 7, 8 cubes in the ones place (reveal 8).   Now let’s talk about the value or worth of each digit.  The digit 3 is in the hundreds place so the value is 300 (reveal 300).  The digit 7 is in the tens place so the value is 70.  The digit 8 is in the ones place so the value is 8. Now I can see these blocks represent the number 378.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Now I will use the base-ten blocks and the place value chart to write the number represented by the blocks. First I look at the hundreds place.  I see there are 1, 2 flats in the hundreds place (reveal 2).  Next I look at the tens place.  I notice there are no rods in the tens place (reveal 0).  Finally I will look at the ones place.  There are 1, 2, 3, 4, 5, 6, 7, 8, 9 cubes in the ones place (reveal 9).   Now let’s talk about the value or worth of each digit.  The digit 2 is in the hundreds place so the value is 200 (reveal 200).  The digit 0 is in the tens place so the value is 0.  The digit 9 is in the ones place so the value is 9. Now I can see these blocks represent the number 209.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42900" y="628650"/>
            <a:ext cx="84582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What number is shown by these blocks?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82846" y="1543050"/>
            <a:ext cx="5978309" cy="2068689"/>
            <a:chOff x="826803" y="1543050"/>
            <a:chExt cx="5978309" cy="2068689"/>
          </a:xfrm>
        </p:grpSpPr>
        <p:grpSp>
          <p:nvGrpSpPr>
            <p:cNvPr id="22" name="Group 21"/>
            <p:cNvGrpSpPr>
              <a:grpSpLocks noChangeAspect="1"/>
            </p:cNvGrpSpPr>
            <p:nvPr/>
          </p:nvGrpSpPr>
          <p:grpSpPr>
            <a:xfrm>
              <a:off x="826803" y="1543050"/>
              <a:ext cx="1978576" cy="1811028"/>
              <a:chOff x="4984376" y="654406"/>
              <a:chExt cx="4344978" cy="4273528"/>
            </a:xfrm>
            <a:solidFill>
              <a:srgbClr val="21DAFF"/>
            </a:solidFill>
          </p:grpSpPr>
          <p:grpSp>
            <p:nvGrpSpPr>
              <p:cNvPr id="23" name="Group 22"/>
              <p:cNvGrpSpPr>
                <a:grpSpLocks noChangeAspect="1"/>
              </p:cNvGrpSpPr>
              <p:nvPr/>
            </p:nvGrpSpPr>
            <p:grpSpPr>
              <a:xfrm>
                <a:off x="4984376" y="66229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25" name="Cube 124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" name="Cube 125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" name="Cube 126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Cube 127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Cube 128"/>
                <p:cNvSpPr/>
                <p:nvPr/>
              </p:nvSpPr>
              <p:spPr>
                <a:xfrm>
                  <a:off x="5098310" y="244661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Cube 129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Cube 130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" name="Cube 131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Cube 132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Cube 133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" name="Group 23"/>
              <p:cNvGrpSpPr>
                <a:grpSpLocks noChangeAspect="1"/>
              </p:cNvGrpSpPr>
              <p:nvPr/>
            </p:nvGrpSpPr>
            <p:grpSpPr>
              <a:xfrm>
                <a:off x="5401430" y="66113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15" name="Cube 114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" name="Cube 115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" name="Cube 116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" name="Cube 117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" name="Cube 118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" name="Cube 119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" name="Cube 120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" name="Cube 121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" name="Cube 122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" name="Cube 123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" name="Group 24"/>
              <p:cNvGrpSpPr>
                <a:grpSpLocks noChangeAspect="1"/>
              </p:cNvGrpSpPr>
              <p:nvPr/>
            </p:nvGrpSpPr>
            <p:grpSpPr>
              <a:xfrm>
                <a:off x="5822950" y="66113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05" name="Cube 104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Cube 105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Cube 106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" name="Cube 107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Cube 108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" name="Cube 109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" name="Cube 110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" name="Cube 111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" name="Cube 112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Cube 113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6239532" y="656195"/>
                <a:ext cx="1404928" cy="4266801"/>
                <a:chOff x="6927476" y="535303"/>
                <a:chExt cx="1404928" cy="4266801"/>
              </a:xfrm>
              <a:grpFill/>
            </p:grpSpPr>
            <p:grpSp>
              <p:nvGrpSpPr>
                <p:cNvPr id="72" name="Group 71"/>
                <p:cNvGrpSpPr>
                  <a:grpSpLocks noChangeAspect="1"/>
                </p:cNvGrpSpPr>
                <p:nvPr/>
              </p:nvGrpSpPr>
              <p:grpSpPr>
                <a:xfrm>
                  <a:off x="6927476" y="536464"/>
                  <a:ext cx="560004" cy="4265640"/>
                  <a:chOff x="5098310" y="226835"/>
                  <a:chExt cx="606056" cy="4616434"/>
                </a:xfrm>
                <a:grpFill/>
              </p:grpSpPr>
              <p:sp>
                <p:nvSpPr>
                  <p:cNvPr id="95" name="Cube 94"/>
                  <p:cNvSpPr/>
                  <p:nvPr/>
                </p:nvSpPr>
                <p:spPr>
                  <a:xfrm>
                    <a:off x="5098310" y="424279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6" name="Cube 95"/>
                  <p:cNvSpPr/>
                  <p:nvPr/>
                </p:nvSpPr>
                <p:spPr>
                  <a:xfrm>
                    <a:off x="5098310" y="3791399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7" name="Cube 96"/>
                  <p:cNvSpPr/>
                  <p:nvPr/>
                </p:nvSpPr>
                <p:spPr>
                  <a:xfrm>
                    <a:off x="5098310" y="334248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8" name="Cube 97"/>
                  <p:cNvSpPr/>
                  <p:nvPr/>
                </p:nvSpPr>
                <p:spPr>
                  <a:xfrm>
                    <a:off x="5098310" y="289690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9" name="Cube 98"/>
                  <p:cNvSpPr/>
                  <p:nvPr/>
                </p:nvSpPr>
                <p:spPr>
                  <a:xfrm>
                    <a:off x="5098310" y="2400862"/>
                    <a:ext cx="606056" cy="600478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0" name="Cube 99"/>
                  <p:cNvSpPr/>
                  <p:nvPr/>
                </p:nvSpPr>
                <p:spPr>
                  <a:xfrm>
                    <a:off x="5098310" y="2005864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1" name="Cube 100"/>
                  <p:cNvSpPr/>
                  <p:nvPr/>
                </p:nvSpPr>
                <p:spPr>
                  <a:xfrm>
                    <a:off x="5098310" y="1558624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2" name="Cube 101"/>
                  <p:cNvSpPr/>
                  <p:nvPr/>
                </p:nvSpPr>
                <p:spPr>
                  <a:xfrm>
                    <a:off x="5098310" y="111787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3" name="Cube 102"/>
                  <p:cNvSpPr/>
                  <p:nvPr/>
                </p:nvSpPr>
                <p:spPr>
                  <a:xfrm>
                    <a:off x="5098310" y="67241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4" name="Cube 103"/>
                  <p:cNvSpPr/>
                  <p:nvPr/>
                </p:nvSpPr>
                <p:spPr>
                  <a:xfrm>
                    <a:off x="5098310" y="226835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3" name="Group 72"/>
                <p:cNvGrpSpPr>
                  <a:grpSpLocks noChangeAspect="1"/>
                </p:cNvGrpSpPr>
                <p:nvPr/>
              </p:nvGrpSpPr>
              <p:grpSpPr>
                <a:xfrm>
                  <a:off x="7350880" y="535303"/>
                  <a:ext cx="560004" cy="4265640"/>
                  <a:chOff x="5098310" y="226835"/>
                  <a:chExt cx="606056" cy="4616434"/>
                </a:xfrm>
                <a:grpFill/>
              </p:grpSpPr>
              <p:sp>
                <p:nvSpPr>
                  <p:cNvPr id="85" name="Cube 84"/>
                  <p:cNvSpPr/>
                  <p:nvPr/>
                </p:nvSpPr>
                <p:spPr>
                  <a:xfrm>
                    <a:off x="5098310" y="424279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6" name="Cube 85"/>
                  <p:cNvSpPr/>
                  <p:nvPr/>
                </p:nvSpPr>
                <p:spPr>
                  <a:xfrm>
                    <a:off x="5098310" y="3791398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7" name="Cube 86"/>
                  <p:cNvSpPr/>
                  <p:nvPr/>
                </p:nvSpPr>
                <p:spPr>
                  <a:xfrm>
                    <a:off x="5098310" y="334248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8" name="Cube 87"/>
                  <p:cNvSpPr/>
                  <p:nvPr/>
                </p:nvSpPr>
                <p:spPr>
                  <a:xfrm>
                    <a:off x="5098310" y="289690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" name="Cube 88"/>
                  <p:cNvSpPr/>
                  <p:nvPr/>
                </p:nvSpPr>
                <p:spPr>
                  <a:xfrm>
                    <a:off x="5098310" y="245144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0" name="Cube 89"/>
                  <p:cNvSpPr/>
                  <p:nvPr/>
                </p:nvSpPr>
                <p:spPr>
                  <a:xfrm>
                    <a:off x="5098310" y="2005864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1" name="Cube 90"/>
                  <p:cNvSpPr/>
                  <p:nvPr/>
                </p:nvSpPr>
                <p:spPr>
                  <a:xfrm>
                    <a:off x="5098310" y="1563451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2" name="Cube 91"/>
                  <p:cNvSpPr/>
                  <p:nvPr/>
                </p:nvSpPr>
                <p:spPr>
                  <a:xfrm>
                    <a:off x="5098310" y="111787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3" name="Cube 92"/>
                  <p:cNvSpPr/>
                  <p:nvPr/>
                </p:nvSpPr>
                <p:spPr>
                  <a:xfrm>
                    <a:off x="5098310" y="67241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4" name="Cube 93"/>
                  <p:cNvSpPr/>
                  <p:nvPr/>
                </p:nvSpPr>
                <p:spPr>
                  <a:xfrm>
                    <a:off x="5098310" y="226835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4" name="Group 73"/>
                <p:cNvGrpSpPr>
                  <a:grpSpLocks noChangeAspect="1"/>
                </p:cNvGrpSpPr>
                <p:nvPr/>
              </p:nvGrpSpPr>
              <p:grpSpPr>
                <a:xfrm>
                  <a:off x="7772400" y="535303"/>
                  <a:ext cx="560004" cy="4265640"/>
                  <a:chOff x="5098310" y="226835"/>
                  <a:chExt cx="606056" cy="4616434"/>
                </a:xfrm>
                <a:grpFill/>
              </p:grpSpPr>
              <p:sp>
                <p:nvSpPr>
                  <p:cNvPr id="75" name="Cube 74"/>
                  <p:cNvSpPr/>
                  <p:nvPr/>
                </p:nvSpPr>
                <p:spPr>
                  <a:xfrm>
                    <a:off x="5098310" y="424279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6" name="Cube 75"/>
                  <p:cNvSpPr/>
                  <p:nvPr/>
                </p:nvSpPr>
                <p:spPr>
                  <a:xfrm>
                    <a:off x="5098310" y="3791398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" name="Cube 76"/>
                  <p:cNvSpPr/>
                  <p:nvPr/>
                </p:nvSpPr>
                <p:spPr>
                  <a:xfrm>
                    <a:off x="5098310" y="334248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" name="Cube 77"/>
                  <p:cNvSpPr/>
                  <p:nvPr/>
                </p:nvSpPr>
                <p:spPr>
                  <a:xfrm>
                    <a:off x="5098310" y="289690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9" name="Cube 78"/>
                  <p:cNvSpPr/>
                  <p:nvPr/>
                </p:nvSpPr>
                <p:spPr>
                  <a:xfrm>
                    <a:off x="5098310" y="245144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0" name="Cube 79"/>
                  <p:cNvSpPr/>
                  <p:nvPr/>
                </p:nvSpPr>
                <p:spPr>
                  <a:xfrm>
                    <a:off x="5098310" y="2005864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" name="Cube 80"/>
                  <p:cNvSpPr/>
                  <p:nvPr/>
                </p:nvSpPr>
                <p:spPr>
                  <a:xfrm>
                    <a:off x="5098310" y="1563451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2" name="Cube 81"/>
                  <p:cNvSpPr/>
                  <p:nvPr/>
                </p:nvSpPr>
                <p:spPr>
                  <a:xfrm>
                    <a:off x="5098310" y="111787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3" name="Cube 82"/>
                  <p:cNvSpPr/>
                  <p:nvPr/>
                </p:nvSpPr>
                <p:spPr>
                  <a:xfrm>
                    <a:off x="5098310" y="67241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4" name="Cube 83"/>
                  <p:cNvSpPr/>
                  <p:nvPr/>
                </p:nvSpPr>
                <p:spPr>
                  <a:xfrm>
                    <a:off x="5098310" y="226835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7" name="Group 26"/>
              <p:cNvGrpSpPr/>
              <p:nvPr/>
            </p:nvGrpSpPr>
            <p:grpSpPr>
              <a:xfrm>
                <a:off x="7505700" y="655034"/>
                <a:ext cx="1404928" cy="4266801"/>
                <a:chOff x="6927476" y="535303"/>
                <a:chExt cx="1404928" cy="4266801"/>
              </a:xfrm>
              <a:grpFill/>
            </p:grpSpPr>
            <p:grpSp>
              <p:nvGrpSpPr>
                <p:cNvPr id="39" name="Group 38"/>
                <p:cNvGrpSpPr>
                  <a:grpSpLocks noChangeAspect="1"/>
                </p:cNvGrpSpPr>
                <p:nvPr/>
              </p:nvGrpSpPr>
              <p:grpSpPr>
                <a:xfrm>
                  <a:off x="6927476" y="536464"/>
                  <a:ext cx="560004" cy="4265640"/>
                  <a:chOff x="5098310" y="226835"/>
                  <a:chExt cx="606056" cy="4616434"/>
                </a:xfrm>
                <a:grpFill/>
              </p:grpSpPr>
              <p:sp>
                <p:nvSpPr>
                  <p:cNvPr id="62" name="Cube 61"/>
                  <p:cNvSpPr/>
                  <p:nvPr/>
                </p:nvSpPr>
                <p:spPr>
                  <a:xfrm>
                    <a:off x="5098310" y="424279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3" name="Cube 62"/>
                  <p:cNvSpPr/>
                  <p:nvPr/>
                </p:nvSpPr>
                <p:spPr>
                  <a:xfrm>
                    <a:off x="5098310" y="3791399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4" name="Cube 63"/>
                  <p:cNvSpPr/>
                  <p:nvPr/>
                </p:nvSpPr>
                <p:spPr>
                  <a:xfrm>
                    <a:off x="5098310" y="334248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5" name="Cube 64"/>
                  <p:cNvSpPr/>
                  <p:nvPr/>
                </p:nvSpPr>
                <p:spPr>
                  <a:xfrm>
                    <a:off x="5098310" y="289690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6" name="Cube 65"/>
                  <p:cNvSpPr/>
                  <p:nvPr/>
                </p:nvSpPr>
                <p:spPr>
                  <a:xfrm>
                    <a:off x="5098310" y="2446615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7" name="Cube 66"/>
                  <p:cNvSpPr/>
                  <p:nvPr/>
                </p:nvSpPr>
                <p:spPr>
                  <a:xfrm>
                    <a:off x="5098310" y="2005864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8" name="Cube 67"/>
                  <p:cNvSpPr/>
                  <p:nvPr/>
                </p:nvSpPr>
                <p:spPr>
                  <a:xfrm>
                    <a:off x="5098310" y="1558624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9" name="Cube 68"/>
                  <p:cNvSpPr/>
                  <p:nvPr/>
                </p:nvSpPr>
                <p:spPr>
                  <a:xfrm>
                    <a:off x="5098310" y="111787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0" name="Cube 69"/>
                  <p:cNvSpPr/>
                  <p:nvPr/>
                </p:nvSpPr>
                <p:spPr>
                  <a:xfrm>
                    <a:off x="5098310" y="67241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1" name="Cube 70"/>
                  <p:cNvSpPr/>
                  <p:nvPr/>
                </p:nvSpPr>
                <p:spPr>
                  <a:xfrm>
                    <a:off x="5098310" y="226835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40" name="Group 39"/>
                <p:cNvGrpSpPr>
                  <a:grpSpLocks noChangeAspect="1"/>
                </p:cNvGrpSpPr>
                <p:nvPr/>
              </p:nvGrpSpPr>
              <p:grpSpPr>
                <a:xfrm>
                  <a:off x="7350880" y="535303"/>
                  <a:ext cx="560004" cy="4265640"/>
                  <a:chOff x="5098310" y="226835"/>
                  <a:chExt cx="606056" cy="4616434"/>
                </a:xfrm>
                <a:grpFill/>
              </p:grpSpPr>
              <p:sp>
                <p:nvSpPr>
                  <p:cNvPr id="52" name="Cube 51"/>
                  <p:cNvSpPr/>
                  <p:nvPr/>
                </p:nvSpPr>
                <p:spPr>
                  <a:xfrm>
                    <a:off x="5098310" y="424279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3" name="Cube 52"/>
                  <p:cNvSpPr/>
                  <p:nvPr/>
                </p:nvSpPr>
                <p:spPr>
                  <a:xfrm>
                    <a:off x="5098310" y="3791398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4" name="Cube 53"/>
                  <p:cNvSpPr/>
                  <p:nvPr/>
                </p:nvSpPr>
                <p:spPr>
                  <a:xfrm>
                    <a:off x="5098310" y="334248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5" name="Cube 54"/>
                  <p:cNvSpPr/>
                  <p:nvPr/>
                </p:nvSpPr>
                <p:spPr>
                  <a:xfrm>
                    <a:off x="5098310" y="289690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6" name="Cube 55"/>
                  <p:cNvSpPr/>
                  <p:nvPr/>
                </p:nvSpPr>
                <p:spPr>
                  <a:xfrm>
                    <a:off x="5098310" y="245144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7" name="Cube 56"/>
                  <p:cNvSpPr/>
                  <p:nvPr/>
                </p:nvSpPr>
                <p:spPr>
                  <a:xfrm>
                    <a:off x="5098310" y="2005864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8" name="Cube 57"/>
                  <p:cNvSpPr/>
                  <p:nvPr/>
                </p:nvSpPr>
                <p:spPr>
                  <a:xfrm>
                    <a:off x="5098310" y="1563451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9" name="Cube 58"/>
                  <p:cNvSpPr/>
                  <p:nvPr/>
                </p:nvSpPr>
                <p:spPr>
                  <a:xfrm>
                    <a:off x="5098310" y="111787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0" name="Cube 59"/>
                  <p:cNvSpPr/>
                  <p:nvPr/>
                </p:nvSpPr>
                <p:spPr>
                  <a:xfrm>
                    <a:off x="5098310" y="67241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1" name="Cube 60"/>
                  <p:cNvSpPr/>
                  <p:nvPr/>
                </p:nvSpPr>
                <p:spPr>
                  <a:xfrm>
                    <a:off x="5098310" y="226835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41" name="Group 40"/>
                <p:cNvGrpSpPr>
                  <a:grpSpLocks noChangeAspect="1"/>
                </p:cNvGrpSpPr>
                <p:nvPr/>
              </p:nvGrpSpPr>
              <p:grpSpPr>
                <a:xfrm>
                  <a:off x="7772400" y="535303"/>
                  <a:ext cx="560004" cy="4265640"/>
                  <a:chOff x="5098310" y="226835"/>
                  <a:chExt cx="606056" cy="4616434"/>
                </a:xfrm>
                <a:grpFill/>
              </p:grpSpPr>
              <p:sp>
                <p:nvSpPr>
                  <p:cNvPr id="42" name="Cube 41"/>
                  <p:cNvSpPr/>
                  <p:nvPr/>
                </p:nvSpPr>
                <p:spPr>
                  <a:xfrm>
                    <a:off x="5098310" y="424279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3" name="Cube 42"/>
                  <p:cNvSpPr/>
                  <p:nvPr/>
                </p:nvSpPr>
                <p:spPr>
                  <a:xfrm>
                    <a:off x="5098310" y="3791398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4" name="Cube 43"/>
                  <p:cNvSpPr/>
                  <p:nvPr/>
                </p:nvSpPr>
                <p:spPr>
                  <a:xfrm>
                    <a:off x="5098310" y="334248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5" name="Cube 44"/>
                  <p:cNvSpPr/>
                  <p:nvPr/>
                </p:nvSpPr>
                <p:spPr>
                  <a:xfrm>
                    <a:off x="5098310" y="289690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6" name="Cube 45"/>
                  <p:cNvSpPr/>
                  <p:nvPr/>
                </p:nvSpPr>
                <p:spPr>
                  <a:xfrm>
                    <a:off x="5098310" y="245144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7" name="Cube 46"/>
                  <p:cNvSpPr/>
                  <p:nvPr/>
                </p:nvSpPr>
                <p:spPr>
                  <a:xfrm>
                    <a:off x="5098310" y="2005864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8" name="Cube 47"/>
                  <p:cNvSpPr/>
                  <p:nvPr/>
                </p:nvSpPr>
                <p:spPr>
                  <a:xfrm>
                    <a:off x="5098310" y="1563451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9" name="Cube 48"/>
                  <p:cNvSpPr/>
                  <p:nvPr/>
                </p:nvSpPr>
                <p:spPr>
                  <a:xfrm>
                    <a:off x="5098310" y="111787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0" name="Cube 49"/>
                  <p:cNvSpPr/>
                  <p:nvPr/>
                </p:nvSpPr>
                <p:spPr>
                  <a:xfrm>
                    <a:off x="5098310" y="67241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1" name="Cube 50"/>
                  <p:cNvSpPr/>
                  <p:nvPr/>
                </p:nvSpPr>
                <p:spPr>
                  <a:xfrm>
                    <a:off x="5098310" y="226835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8" name="Group 27"/>
              <p:cNvGrpSpPr>
                <a:grpSpLocks noChangeAspect="1"/>
              </p:cNvGrpSpPr>
              <p:nvPr/>
            </p:nvGrpSpPr>
            <p:grpSpPr>
              <a:xfrm>
                <a:off x="8769350" y="654406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29" name="Cube 28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Cube 29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" name="Cube 30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Cube 31"/>
                <p:cNvSpPr/>
                <p:nvPr/>
              </p:nvSpPr>
              <p:spPr>
                <a:xfrm>
                  <a:off x="5098310" y="289003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Cube 32"/>
                <p:cNvSpPr/>
                <p:nvPr/>
              </p:nvSpPr>
              <p:spPr>
                <a:xfrm>
                  <a:off x="5098310" y="244661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Cube 33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Cube 34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Cube 35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Cube 36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Cube 37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35" name="Group 134"/>
            <p:cNvGrpSpPr>
              <a:grpSpLocks noChangeAspect="1"/>
            </p:cNvGrpSpPr>
            <p:nvPr/>
          </p:nvGrpSpPr>
          <p:grpSpPr>
            <a:xfrm>
              <a:off x="3635022" y="1605857"/>
              <a:ext cx="240172" cy="1765993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136" name="Cube 135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Cube 136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Cube 137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Cube 138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Cube 139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Cube 140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Cube 141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Cube 142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Cube 143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Cube 144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6" name="Group 145"/>
            <p:cNvGrpSpPr>
              <a:grpSpLocks noChangeAspect="1"/>
            </p:cNvGrpSpPr>
            <p:nvPr/>
          </p:nvGrpSpPr>
          <p:grpSpPr>
            <a:xfrm>
              <a:off x="1001781" y="1800711"/>
              <a:ext cx="1978576" cy="1811028"/>
              <a:chOff x="4984376" y="654406"/>
              <a:chExt cx="4344978" cy="4273528"/>
            </a:xfrm>
            <a:solidFill>
              <a:srgbClr val="21DAFF"/>
            </a:solidFill>
          </p:grpSpPr>
          <p:grpSp>
            <p:nvGrpSpPr>
              <p:cNvPr id="147" name="Group 146"/>
              <p:cNvGrpSpPr>
                <a:grpSpLocks noChangeAspect="1"/>
              </p:cNvGrpSpPr>
              <p:nvPr/>
            </p:nvGrpSpPr>
            <p:grpSpPr>
              <a:xfrm>
                <a:off x="4984376" y="66229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249" name="Cube 248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" name="Cube 249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" name="Cube 250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" name="Cube 251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" name="Cube 252"/>
                <p:cNvSpPr/>
                <p:nvPr/>
              </p:nvSpPr>
              <p:spPr>
                <a:xfrm>
                  <a:off x="5098310" y="244661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" name="Cube 253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" name="Cube 254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" name="Cube 255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" name="Cube 256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" name="Cube 257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8" name="Group 147"/>
              <p:cNvGrpSpPr>
                <a:grpSpLocks noChangeAspect="1"/>
              </p:cNvGrpSpPr>
              <p:nvPr/>
            </p:nvGrpSpPr>
            <p:grpSpPr>
              <a:xfrm>
                <a:off x="5401430" y="66113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239" name="Cube 238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" name="Cube 239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" name="Cube 240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" name="Cube 241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" name="Cube 242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" name="Cube 243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" name="Cube 244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" name="Cube 245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" name="Cube 246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" name="Cube 247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9" name="Group 148"/>
              <p:cNvGrpSpPr>
                <a:grpSpLocks noChangeAspect="1"/>
              </p:cNvGrpSpPr>
              <p:nvPr/>
            </p:nvGrpSpPr>
            <p:grpSpPr>
              <a:xfrm>
                <a:off x="5822950" y="66113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229" name="Cube 228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" name="Cube 229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Cube 230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" name="Cube 231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" name="Cube 232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" name="Cube 233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" name="Cube 234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" name="Cube 235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" name="Cube 236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" name="Cube 237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0" name="Group 149"/>
              <p:cNvGrpSpPr/>
              <p:nvPr/>
            </p:nvGrpSpPr>
            <p:grpSpPr>
              <a:xfrm>
                <a:off x="6239532" y="656195"/>
                <a:ext cx="1404928" cy="4266801"/>
                <a:chOff x="6927476" y="535303"/>
                <a:chExt cx="1404928" cy="4266801"/>
              </a:xfrm>
              <a:grpFill/>
            </p:grpSpPr>
            <p:grpSp>
              <p:nvGrpSpPr>
                <p:cNvPr id="196" name="Group 195"/>
                <p:cNvGrpSpPr>
                  <a:grpSpLocks noChangeAspect="1"/>
                </p:cNvGrpSpPr>
                <p:nvPr/>
              </p:nvGrpSpPr>
              <p:grpSpPr>
                <a:xfrm>
                  <a:off x="6927476" y="536464"/>
                  <a:ext cx="560004" cy="4265640"/>
                  <a:chOff x="5098310" y="226835"/>
                  <a:chExt cx="606056" cy="4616434"/>
                </a:xfrm>
                <a:grpFill/>
              </p:grpSpPr>
              <p:sp>
                <p:nvSpPr>
                  <p:cNvPr id="219" name="Cube 218"/>
                  <p:cNvSpPr/>
                  <p:nvPr/>
                </p:nvSpPr>
                <p:spPr>
                  <a:xfrm>
                    <a:off x="5098310" y="424279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0" name="Cube 219"/>
                  <p:cNvSpPr/>
                  <p:nvPr/>
                </p:nvSpPr>
                <p:spPr>
                  <a:xfrm>
                    <a:off x="5098310" y="3791399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1" name="Cube 220"/>
                  <p:cNvSpPr/>
                  <p:nvPr/>
                </p:nvSpPr>
                <p:spPr>
                  <a:xfrm>
                    <a:off x="5098310" y="334248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2" name="Cube 221"/>
                  <p:cNvSpPr/>
                  <p:nvPr/>
                </p:nvSpPr>
                <p:spPr>
                  <a:xfrm>
                    <a:off x="5098310" y="289690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3" name="Cube 222"/>
                  <p:cNvSpPr/>
                  <p:nvPr/>
                </p:nvSpPr>
                <p:spPr>
                  <a:xfrm>
                    <a:off x="5098310" y="2400862"/>
                    <a:ext cx="606056" cy="600478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4" name="Cube 223"/>
                  <p:cNvSpPr/>
                  <p:nvPr/>
                </p:nvSpPr>
                <p:spPr>
                  <a:xfrm>
                    <a:off x="5098310" y="2005864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5" name="Cube 224"/>
                  <p:cNvSpPr/>
                  <p:nvPr/>
                </p:nvSpPr>
                <p:spPr>
                  <a:xfrm>
                    <a:off x="5098310" y="1558624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6" name="Cube 225"/>
                  <p:cNvSpPr/>
                  <p:nvPr/>
                </p:nvSpPr>
                <p:spPr>
                  <a:xfrm>
                    <a:off x="5098310" y="111787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7" name="Cube 226"/>
                  <p:cNvSpPr/>
                  <p:nvPr/>
                </p:nvSpPr>
                <p:spPr>
                  <a:xfrm>
                    <a:off x="5098310" y="67241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8" name="Cube 227"/>
                  <p:cNvSpPr/>
                  <p:nvPr/>
                </p:nvSpPr>
                <p:spPr>
                  <a:xfrm>
                    <a:off x="5098310" y="226835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97" name="Group 196"/>
                <p:cNvGrpSpPr>
                  <a:grpSpLocks noChangeAspect="1"/>
                </p:cNvGrpSpPr>
                <p:nvPr/>
              </p:nvGrpSpPr>
              <p:grpSpPr>
                <a:xfrm>
                  <a:off x="7350880" y="535303"/>
                  <a:ext cx="560004" cy="4265640"/>
                  <a:chOff x="5098310" y="226835"/>
                  <a:chExt cx="606056" cy="4616434"/>
                </a:xfrm>
                <a:grpFill/>
              </p:grpSpPr>
              <p:sp>
                <p:nvSpPr>
                  <p:cNvPr id="209" name="Cube 208"/>
                  <p:cNvSpPr/>
                  <p:nvPr/>
                </p:nvSpPr>
                <p:spPr>
                  <a:xfrm>
                    <a:off x="5098310" y="424279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0" name="Cube 209"/>
                  <p:cNvSpPr/>
                  <p:nvPr/>
                </p:nvSpPr>
                <p:spPr>
                  <a:xfrm>
                    <a:off x="5098310" y="3791398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1" name="Cube 210"/>
                  <p:cNvSpPr/>
                  <p:nvPr/>
                </p:nvSpPr>
                <p:spPr>
                  <a:xfrm>
                    <a:off x="5098310" y="334248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2" name="Cube 211"/>
                  <p:cNvSpPr/>
                  <p:nvPr/>
                </p:nvSpPr>
                <p:spPr>
                  <a:xfrm>
                    <a:off x="5098310" y="289690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3" name="Cube 212"/>
                  <p:cNvSpPr/>
                  <p:nvPr/>
                </p:nvSpPr>
                <p:spPr>
                  <a:xfrm>
                    <a:off x="5098310" y="245144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4" name="Cube 213"/>
                  <p:cNvSpPr/>
                  <p:nvPr/>
                </p:nvSpPr>
                <p:spPr>
                  <a:xfrm>
                    <a:off x="5098310" y="2005864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5" name="Cube 214"/>
                  <p:cNvSpPr/>
                  <p:nvPr/>
                </p:nvSpPr>
                <p:spPr>
                  <a:xfrm>
                    <a:off x="5098310" y="1563451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6" name="Cube 215"/>
                  <p:cNvSpPr/>
                  <p:nvPr/>
                </p:nvSpPr>
                <p:spPr>
                  <a:xfrm>
                    <a:off x="5098310" y="111787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7" name="Cube 216"/>
                  <p:cNvSpPr/>
                  <p:nvPr/>
                </p:nvSpPr>
                <p:spPr>
                  <a:xfrm>
                    <a:off x="5098310" y="67241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8" name="Cube 217"/>
                  <p:cNvSpPr/>
                  <p:nvPr/>
                </p:nvSpPr>
                <p:spPr>
                  <a:xfrm>
                    <a:off x="5098310" y="226835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98" name="Group 197"/>
                <p:cNvGrpSpPr>
                  <a:grpSpLocks noChangeAspect="1"/>
                </p:cNvGrpSpPr>
                <p:nvPr/>
              </p:nvGrpSpPr>
              <p:grpSpPr>
                <a:xfrm>
                  <a:off x="7772400" y="535303"/>
                  <a:ext cx="560004" cy="4265640"/>
                  <a:chOff x="5098310" y="226835"/>
                  <a:chExt cx="606056" cy="4616434"/>
                </a:xfrm>
                <a:grpFill/>
              </p:grpSpPr>
              <p:sp>
                <p:nvSpPr>
                  <p:cNvPr id="199" name="Cube 198"/>
                  <p:cNvSpPr/>
                  <p:nvPr/>
                </p:nvSpPr>
                <p:spPr>
                  <a:xfrm>
                    <a:off x="5098310" y="424279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0" name="Cube 199"/>
                  <p:cNvSpPr/>
                  <p:nvPr/>
                </p:nvSpPr>
                <p:spPr>
                  <a:xfrm>
                    <a:off x="5098310" y="3791398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1" name="Cube 200"/>
                  <p:cNvSpPr/>
                  <p:nvPr/>
                </p:nvSpPr>
                <p:spPr>
                  <a:xfrm>
                    <a:off x="5098310" y="334248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2" name="Cube 201"/>
                  <p:cNvSpPr/>
                  <p:nvPr/>
                </p:nvSpPr>
                <p:spPr>
                  <a:xfrm>
                    <a:off x="5098310" y="289690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3" name="Cube 202"/>
                  <p:cNvSpPr/>
                  <p:nvPr/>
                </p:nvSpPr>
                <p:spPr>
                  <a:xfrm>
                    <a:off x="5098310" y="245144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4" name="Cube 203"/>
                  <p:cNvSpPr/>
                  <p:nvPr/>
                </p:nvSpPr>
                <p:spPr>
                  <a:xfrm>
                    <a:off x="5098310" y="2005864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5" name="Cube 204"/>
                  <p:cNvSpPr/>
                  <p:nvPr/>
                </p:nvSpPr>
                <p:spPr>
                  <a:xfrm>
                    <a:off x="5098310" y="1563451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6" name="Cube 205"/>
                  <p:cNvSpPr/>
                  <p:nvPr/>
                </p:nvSpPr>
                <p:spPr>
                  <a:xfrm>
                    <a:off x="5098310" y="111787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7" name="Cube 206"/>
                  <p:cNvSpPr/>
                  <p:nvPr/>
                </p:nvSpPr>
                <p:spPr>
                  <a:xfrm>
                    <a:off x="5098310" y="67241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8" name="Cube 207"/>
                  <p:cNvSpPr/>
                  <p:nvPr/>
                </p:nvSpPr>
                <p:spPr>
                  <a:xfrm>
                    <a:off x="5098310" y="226835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51" name="Group 150"/>
              <p:cNvGrpSpPr/>
              <p:nvPr/>
            </p:nvGrpSpPr>
            <p:grpSpPr>
              <a:xfrm>
                <a:off x="7505700" y="655034"/>
                <a:ext cx="1404928" cy="4266801"/>
                <a:chOff x="6927476" y="535303"/>
                <a:chExt cx="1404928" cy="4266801"/>
              </a:xfrm>
              <a:grpFill/>
            </p:grpSpPr>
            <p:grpSp>
              <p:nvGrpSpPr>
                <p:cNvPr id="163" name="Group 162"/>
                <p:cNvGrpSpPr>
                  <a:grpSpLocks noChangeAspect="1"/>
                </p:cNvGrpSpPr>
                <p:nvPr/>
              </p:nvGrpSpPr>
              <p:grpSpPr>
                <a:xfrm>
                  <a:off x="6927476" y="536464"/>
                  <a:ext cx="560004" cy="4265640"/>
                  <a:chOff x="5098310" y="226835"/>
                  <a:chExt cx="606056" cy="4616434"/>
                </a:xfrm>
                <a:grpFill/>
              </p:grpSpPr>
              <p:sp>
                <p:nvSpPr>
                  <p:cNvPr id="186" name="Cube 185"/>
                  <p:cNvSpPr/>
                  <p:nvPr/>
                </p:nvSpPr>
                <p:spPr>
                  <a:xfrm>
                    <a:off x="5098310" y="424279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7" name="Cube 186"/>
                  <p:cNvSpPr/>
                  <p:nvPr/>
                </p:nvSpPr>
                <p:spPr>
                  <a:xfrm>
                    <a:off x="5098310" y="3791399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8" name="Cube 187"/>
                  <p:cNvSpPr/>
                  <p:nvPr/>
                </p:nvSpPr>
                <p:spPr>
                  <a:xfrm>
                    <a:off x="5098310" y="334248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9" name="Cube 188"/>
                  <p:cNvSpPr/>
                  <p:nvPr/>
                </p:nvSpPr>
                <p:spPr>
                  <a:xfrm>
                    <a:off x="5098310" y="289690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0" name="Cube 189"/>
                  <p:cNvSpPr/>
                  <p:nvPr/>
                </p:nvSpPr>
                <p:spPr>
                  <a:xfrm>
                    <a:off x="5098310" y="2446615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1" name="Cube 190"/>
                  <p:cNvSpPr/>
                  <p:nvPr/>
                </p:nvSpPr>
                <p:spPr>
                  <a:xfrm>
                    <a:off x="5098310" y="2005864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2" name="Cube 191"/>
                  <p:cNvSpPr/>
                  <p:nvPr/>
                </p:nvSpPr>
                <p:spPr>
                  <a:xfrm>
                    <a:off x="5098310" y="1558624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3" name="Cube 192"/>
                  <p:cNvSpPr/>
                  <p:nvPr/>
                </p:nvSpPr>
                <p:spPr>
                  <a:xfrm>
                    <a:off x="5098310" y="111787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4" name="Cube 193"/>
                  <p:cNvSpPr/>
                  <p:nvPr/>
                </p:nvSpPr>
                <p:spPr>
                  <a:xfrm>
                    <a:off x="5098310" y="67241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5" name="Cube 194"/>
                  <p:cNvSpPr/>
                  <p:nvPr/>
                </p:nvSpPr>
                <p:spPr>
                  <a:xfrm>
                    <a:off x="5098310" y="226835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64" name="Group 163"/>
                <p:cNvGrpSpPr>
                  <a:grpSpLocks noChangeAspect="1"/>
                </p:cNvGrpSpPr>
                <p:nvPr/>
              </p:nvGrpSpPr>
              <p:grpSpPr>
                <a:xfrm>
                  <a:off x="7350880" y="535303"/>
                  <a:ext cx="560004" cy="4265640"/>
                  <a:chOff x="5098310" y="226835"/>
                  <a:chExt cx="606056" cy="4616434"/>
                </a:xfrm>
                <a:grpFill/>
              </p:grpSpPr>
              <p:sp>
                <p:nvSpPr>
                  <p:cNvPr id="176" name="Cube 175"/>
                  <p:cNvSpPr/>
                  <p:nvPr/>
                </p:nvSpPr>
                <p:spPr>
                  <a:xfrm>
                    <a:off x="5098310" y="424279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7" name="Cube 176"/>
                  <p:cNvSpPr/>
                  <p:nvPr/>
                </p:nvSpPr>
                <p:spPr>
                  <a:xfrm>
                    <a:off x="5098310" y="3791398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8" name="Cube 177"/>
                  <p:cNvSpPr/>
                  <p:nvPr/>
                </p:nvSpPr>
                <p:spPr>
                  <a:xfrm>
                    <a:off x="5098310" y="334248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9" name="Cube 178"/>
                  <p:cNvSpPr/>
                  <p:nvPr/>
                </p:nvSpPr>
                <p:spPr>
                  <a:xfrm>
                    <a:off x="5098310" y="289690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0" name="Cube 179"/>
                  <p:cNvSpPr/>
                  <p:nvPr/>
                </p:nvSpPr>
                <p:spPr>
                  <a:xfrm>
                    <a:off x="5098310" y="245144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1" name="Cube 180"/>
                  <p:cNvSpPr/>
                  <p:nvPr/>
                </p:nvSpPr>
                <p:spPr>
                  <a:xfrm>
                    <a:off x="5098310" y="2005864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2" name="Cube 181"/>
                  <p:cNvSpPr/>
                  <p:nvPr/>
                </p:nvSpPr>
                <p:spPr>
                  <a:xfrm>
                    <a:off x="5098310" y="1563451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3" name="Cube 182"/>
                  <p:cNvSpPr/>
                  <p:nvPr/>
                </p:nvSpPr>
                <p:spPr>
                  <a:xfrm>
                    <a:off x="5098310" y="111787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4" name="Cube 183"/>
                  <p:cNvSpPr/>
                  <p:nvPr/>
                </p:nvSpPr>
                <p:spPr>
                  <a:xfrm>
                    <a:off x="5098310" y="67241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5" name="Cube 184"/>
                  <p:cNvSpPr/>
                  <p:nvPr/>
                </p:nvSpPr>
                <p:spPr>
                  <a:xfrm>
                    <a:off x="5098310" y="226835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65" name="Group 164"/>
                <p:cNvGrpSpPr>
                  <a:grpSpLocks noChangeAspect="1"/>
                </p:cNvGrpSpPr>
                <p:nvPr/>
              </p:nvGrpSpPr>
              <p:grpSpPr>
                <a:xfrm>
                  <a:off x="7772400" y="535303"/>
                  <a:ext cx="560004" cy="4265640"/>
                  <a:chOff x="5098310" y="226835"/>
                  <a:chExt cx="606056" cy="4616434"/>
                </a:xfrm>
                <a:grpFill/>
              </p:grpSpPr>
              <p:sp>
                <p:nvSpPr>
                  <p:cNvPr id="166" name="Cube 165"/>
                  <p:cNvSpPr/>
                  <p:nvPr/>
                </p:nvSpPr>
                <p:spPr>
                  <a:xfrm>
                    <a:off x="5098310" y="424279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7" name="Cube 166"/>
                  <p:cNvSpPr/>
                  <p:nvPr/>
                </p:nvSpPr>
                <p:spPr>
                  <a:xfrm>
                    <a:off x="5098310" y="3791398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8" name="Cube 167"/>
                  <p:cNvSpPr/>
                  <p:nvPr/>
                </p:nvSpPr>
                <p:spPr>
                  <a:xfrm>
                    <a:off x="5098310" y="3342480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9" name="Cube 168"/>
                  <p:cNvSpPr/>
                  <p:nvPr/>
                </p:nvSpPr>
                <p:spPr>
                  <a:xfrm>
                    <a:off x="5098310" y="289690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0" name="Cube 169"/>
                  <p:cNvSpPr/>
                  <p:nvPr/>
                </p:nvSpPr>
                <p:spPr>
                  <a:xfrm>
                    <a:off x="5098310" y="2451442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1" name="Cube 170"/>
                  <p:cNvSpPr/>
                  <p:nvPr/>
                </p:nvSpPr>
                <p:spPr>
                  <a:xfrm>
                    <a:off x="5098310" y="2005864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2" name="Cube 171"/>
                  <p:cNvSpPr/>
                  <p:nvPr/>
                </p:nvSpPr>
                <p:spPr>
                  <a:xfrm>
                    <a:off x="5098310" y="1563451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3" name="Cube 172"/>
                  <p:cNvSpPr/>
                  <p:nvPr/>
                </p:nvSpPr>
                <p:spPr>
                  <a:xfrm>
                    <a:off x="5098310" y="111787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4" name="Cube 173"/>
                  <p:cNvSpPr/>
                  <p:nvPr/>
                </p:nvSpPr>
                <p:spPr>
                  <a:xfrm>
                    <a:off x="5098310" y="672413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5" name="Cube 174"/>
                  <p:cNvSpPr/>
                  <p:nvPr/>
                </p:nvSpPr>
                <p:spPr>
                  <a:xfrm>
                    <a:off x="5098310" y="226835"/>
                    <a:ext cx="606056" cy="600479"/>
                  </a:xfrm>
                  <a:prstGeom prst="cube">
                    <a:avLst/>
                  </a:prstGeom>
                  <a:grpFill/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52" name="Group 151"/>
              <p:cNvGrpSpPr>
                <a:grpSpLocks noChangeAspect="1"/>
              </p:cNvGrpSpPr>
              <p:nvPr/>
            </p:nvGrpSpPr>
            <p:grpSpPr>
              <a:xfrm>
                <a:off x="8769350" y="654406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53" name="Cube 152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Cube 153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" name="Cube 154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" name="Cube 155"/>
                <p:cNvSpPr/>
                <p:nvPr/>
              </p:nvSpPr>
              <p:spPr>
                <a:xfrm>
                  <a:off x="5098310" y="289003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" name="Cube 156"/>
                <p:cNvSpPr/>
                <p:nvPr/>
              </p:nvSpPr>
              <p:spPr>
                <a:xfrm>
                  <a:off x="5098310" y="244661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Cube 157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Cube 158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" name="Cube 159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Cube 160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" name="Cube 161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59" name="Group 258"/>
            <p:cNvGrpSpPr>
              <a:grpSpLocks noChangeAspect="1"/>
            </p:cNvGrpSpPr>
            <p:nvPr/>
          </p:nvGrpSpPr>
          <p:grpSpPr>
            <a:xfrm>
              <a:off x="3923524" y="1605857"/>
              <a:ext cx="240172" cy="1765993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260" name="Cube 259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1" name="Cube 260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Cube 261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Cube 262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Cube 263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Cube 264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Cube 265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Cube 266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Cube 267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Cube 268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0" name="Group 269"/>
            <p:cNvGrpSpPr>
              <a:grpSpLocks noChangeAspect="1"/>
            </p:cNvGrpSpPr>
            <p:nvPr/>
          </p:nvGrpSpPr>
          <p:grpSpPr>
            <a:xfrm>
              <a:off x="4212026" y="1605857"/>
              <a:ext cx="240172" cy="1765993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271" name="Cube 270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Cube 271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Cube 272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Cube 273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Cube 274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Cube 275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Cube 276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Cube 277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Cube 278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Cube 279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1" name="Group 280"/>
            <p:cNvGrpSpPr>
              <a:grpSpLocks noChangeAspect="1"/>
            </p:cNvGrpSpPr>
            <p:nvPr/>
          </p:nvGrpSpPr>
          <p:grpSpPr>
            <a:xfrm>
              <a:off x="4500528" y="1605857"/>
              <a:ext cx="240172" cy="1765993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282" name="Cube 281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Cube 282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Cube 283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Cube 284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Cube 285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Cube 286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Cube 287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Cube 288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Cube 289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1" name="Cube 290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92" name="Group 291"/>
            <p:cNvGrpSpPr>
              <a:grpSpLocks noChangeAspect="1"/>
            </p:cNvGrpSpPr>
            <p:nvPr/>
          </p:nvGrpSpPr>
          <p:grpSpPr>
            <a:xfrm>
              <a:off x="4789028" y="1605857"/>
              <a:ext cx="240172" cy="1765993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293" name="Cube 292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Cube 293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Cube 294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6" name="Cube 295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7" name="Cube 296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8" name="Cube 297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Cube 298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Cube 299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1" name="Cube 300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2" name="Cube 301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3" name="Cube 302"/>
            <p:cNvSpPr/>
            <p:nvPr/>
          </p:nvSpPr>
          <p:spPr>
            <a:xfrm>
              <a:off x="5715000" y="3182395"/>
              <a:ext cx="206305" cy="197318"/>
            </a:xfrm>
            <a:prstGeom prst="cube">
              <a:avLst/>
            </a:prstGeom>
            <a:solidFill>
              <a:srgbClr val="21DAFF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4" name="Cube 303"/>
            <p:cNvSpPr/>
            <p:nvPr/>
          </p:nvSpPr>
          <p:spPr>
            <a:xfrm>
              <a:off x="6156903" y="3182395"/>
              <a:ext cx="206305" cy="197318"/>
            </a:xfrm>
            <a:prstGeom prst="cube">
              <a:avLst/>
            </a:prstGeom>
            <a:solidFill>
              <a:srgbClr val="21DAFF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5" name="Cube 304"/>
            <p:cNvSpPr/>
            <p:nvPr/>
          </p:nvSpPr>
          <p:spPr>
            <a:xfrm>
              <a:off x="6598807" y="3182395"/>
              <a:ext cx="206305" cy="197318"/>
            </a:xfrm>
            <a:prstGeom prst="cube">
              <a:avLst/>
            </a:prstGeom>
            <a:solidFill>
              <a:srgbClr val="21DAFF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06" name="Text Placeholder 2"/>
          <p:cNvSpPr txBox="1">
            <a:spLocks/>
          </p:cNvSpPr>
          <p:nvPr/>
        </p:nvSpPr>
        <p:spPr bwMode="auto">
          <a:xfrm>
            <a:off x="2816193" y="4026554"/>
            <a:ext cx="14904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FF6600"/>
                </a:solidFill>
                <a:latin typeface="Orly's Font 2" pitchFamily="66" charset="0"/>
              </a:rPr>
              <a:t>352</a:t>
            </a:r>
            <a:endParaRPr lang="en-US" sz="2800" dirty="0">
              <a:solidFill>
                <a:srgbClr val="FF6600"/>
              </a:solidFill>
              <a:latin typeface="Orly's Font 2" pitchFamily="66" charset="0"/>
            </a:endParaRPr>
          </a:p>
        </p:txBody>
      </p:sp>
      <p:sp>
        <p:nvSpPr>
          <p:cNvPr id="307" name="Text Placeholder 2"/>
          <p:cNvSpPr txBox="1">
            <a:spLocks/>
          </p:cNvSpPr>
          <p:nvPr/>
        </p:nvSpPr>
        <p:spPr bwMode="auto">
          <a:xfrm>
            <a:off x="4679567" y="4026554"/>
            <a:ext cx="14904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FF6600"/>
                </a:solidFill>
                <a:latin typeface="Orly's Font 2" pitchFamily="66" charset="0"/>
              </a:rPr>
              <a:t>253</a:t>
            </a:r>
            <a:endParaRPr lang="en-US" sz="2800" dirty="0">
              <a:solidFill>
                <a:srgbClr val="FF6600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06" grpId="0"/>
      <p:bldP spid="30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" y="1417588"/>
            <a:ext cx="85725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model and write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base-ten blocks and place value chart.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417588"/>
            <a:ext cx="82296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model and write numbers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base-ten blocks and place value chart.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0" y="1085850"/>
            <a:ext cx="914400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Our number system is made of 10 digits. 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0, 1, 2, 3, 4, 5, 6, 7, 8, and 9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rgbClr val="00B050"/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Each digit has its own place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value in a number.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48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61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0200" y="2457451"/>
            <a:ext cx="1779373" cy="1746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88258" y="2457451"/>
            <a:ext cx="236550" cy="1673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0011" y="3854767"/>
            <a:ext cx="234778" cy="228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914400" y="971550"/>
            <a:ext cx="7315200" cy="1108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Base Ten Blocks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5372100" y="1885950"/>
            <a:ext cx="1600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Ones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3886200" y="1885950"/>
            <a:ext cx="1600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Tens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1714500" y="1885950"/>
            <a:ext cx="17145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Hundreds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14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 build="p"/>
      <p:bldP spid="10" grpId="0" build="p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3043766" y="2432525"/>
            <a:ext cx="8001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7200" dirty="0" smtClean="0">
                <a:solidFill>
                  <a:schemeClr val="accent1"/>
                </a:solidFill>
                <a:latin typeface="Orly's Font 2" pitchFamily="66" charset="0"/>
              </a:rPr>
              <a:t>1 </a:t>
            </a:r>
            <a:endParaRPr lang="en-US" sz="7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 rot="18555241">
            <a:off x="4286778" y="1689388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tens</a:t>
            </a:r>
          </a:p>
        </p:txBody>
      </p:sp>
      <p:sp>
        <p:nvSpPr>
          <p:cNvPr id="57" name="TextBox 56"/>
          <p:cNvSpPr txBox="1"/>
          <p:nvPr/>
        </p:nvSpPr>
        <p:spPr>
          <a:xfrm rot="18555241">
            <a:off x="5317233" y="1654013"/>
            <a:ext cx="1079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ones</a:t>
            </a:r>
          </a:p>
        </p:txBody>
      </p:sp>
      <p:sp>
        <p:nvSpPr>
          <p:cNvPr id="58" name="TextBox 57"/>
          <p:cNvSpPr txBox="1"/>
          <p:nvPr/>
        </p:nvSpPr>
        <p:spPr>
          <a:xfrm rot="18555241">
            <a:off x="2933346" y="1396115"/>
            <a:ext cx="193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hundreds</a:t>
            </a:r>
          </a:p>
        </p:txBody>
      </p:sp>
      <p:sp>
        <p:nvSpPr>
          <p:cNvPr id="328" name="Text Placeholder 2"/>
          <p:cNvSpPr txBox="1">
            <a:spLocks/>
          </p:cNvSpPr>
          <p:nvPr/>
        </p:nvSpPr>
        <p:spPr bwMode="auto">
          <a:xfrm>
            <a:off x="5257800" y="3741260"/>
            <a:ext cx="9676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FF6600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329" name="Text Placeholder 2"/>
          <p:cNvSpPr txBox="1">
            <a:spLocks/>
          </p:cNvSpPr>
          <p:nvPr/>
        </p:nvSpPr>
        <p:spPr bwMode="auto">
          <a:xfrm>
            <a:off x="4242599" y="3741260"/>
            <a:ext cx="672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FF6600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rgbClr val="FF6600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rgbClr val="FF6600"/>
              </a:solidFill>
              <a:latin typeface="Orly's Font 2" pitchFamily="66" charset="0"/>
            </a:endParaRPr>
          </a:p>
        </p:txBody>
      </p:sp>
      <p:sp>
        <p:nvSpPr>
          <p:cNvPr id="330" name="Text Placeholder 2"/>
          <p:cNvSpPr txBox="1">
            <a:spLocks/>
          </p:cNvSpPr>
          <p:nvPr/>
        </p:nvSpPr>
        <p:spPr bwMode="auto">
          <a:xfrm>
            <a:off x="2971800" y="3763030"/>
            <a:ext cx="10295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FF6600"/>
                </a:solidFill>
                <a:latin typeface="Orly's Font 2" pitchFamily="66" charset="0"/>
              </a:rPr>
              <a:t>100</a:t>
            </a:r>
            <a:endParaRPr lang="en-US" sz="2800" dirty="0">
              <a:solidFill>
                <a:srgbClr val="FF6600"/>
              </a:solidFill>
              <a:latin typeface="Orly's Font 2" pitchFamily="66" charset="0"/>
            </a:endParaRPr>
          </a:p>
        </p:txBody>
      </p:sp>
      <p:sp>
        <p:nvSpPr>
          <p:cNvPr id="331" name="Text Placeholder 2"/>
          <p:cNvSpPr txBox="1">
            <a:spLocks/>
          </p:cNvSpPr>
          <p:nvPr/>
        </p:nvSpPr>
        <p:spPr bwMode="auto">
          <a:xfrm>
            <a:off x="4042310" y="2432525"/>
            <a:ext cx="10059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7200" dirty="0" smtClean="0">
                <a:solidFill>
                  <a:schemeClr val="accent1"/>
                </a:solidFill>
                <a:latin typeface="Orly's Font 2" pitchFamily="66" charset="0"/>
              </a:rPr>
              <a:t>4</a:t>
            </a:r>
            <a:endParaRPr lang="en-US" sz="7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32" name="Text Placeholder 2"/>
          <p:cNvSpPr txBox="1">
            <a:spLocks/>
          </p:cNvSpPr>
          <p:nvPr/>
        </p:nvSpPr>
        <p:spPr bwMode="auto">
          <a:xfrm>
            <a:off x="5246672" y="2432525"/>
            <a:ext cx="8450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72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  <a:endParaRPr lang="en-US" sz="7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00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9" grpId="1" build="allAtOnce"/>
      <p:bldP spid="56" grpId="0"/>
      <p:bldP spid="57" grpId="0"/>
      <p:bldP spid="58" grpId="0"/>
      <p:bldP spid="328" grpId="0"/>
      <p:bldP spid="329" grpId="0"/>
      <p:bldP spid="330" grpId="0"/>
      <p:bldP spid="331" grpId="0" build="p"/>
      <p:bldP spid="331" grpId="1" build="allAtOnce"/>
      <p:bldP spid="332" grpId="0" build="p"/>
      <p:bldP spid="332" grpI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52" y="1077685"/>
            <a:ext cx="8235696" cy="2514600"/>
          </a:xfrm>
          <a:prstGeom prst="rect">
            <a:avLst/>
          </a:prstGeom>
        </p:spPr>
      </p:pic>
      <p:sp>
        <p:nvSpPr>
          <p:cNvPr id="346" name="Cube 345"/>
          <p:cNvSpPr/>
          <p:nvPr/>
        </p:nvSpPr>
        <p:spPr>
          <a:xfrm>
            <a:off x="7347944" y="3129877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7" name="Cube 346"/>
          <p:cNvSpPr/>
          <p:nvPr/>
        </p:nvSpPr>
        <p:spPr>
          <a:xfrm>
            <a:off x="6838819" y="3129877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8" name="Cube 347"/>
          <p:cNvSpPr/>
          <p:nvPr/>
        </p:nvSpPr>
        <p:spPr>
          <a:xfrm>
            <a:off x="6329694" y="3129877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9" name="Cube 348"/>
          <p:cNvSpPr/>
          <p:nvPr/>
        </p:nvSpPr>
        <p:spPr>
          <a:xfrm>
            <a:off x="7857069" y="3129877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7" name="Text Placeholder 2"/>
          <p:cNvSpPr txBox="1">
            <a:spLocks/>
          </p:cNvSpPr>
          <p:nvPr/>
        </p:nvSpPr>
        <p:spPr bwMode="auto">
          <a:xfrm>
            <a:off x="6864095" y="4278085"/>
            <a:ext cx="9676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FF6600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298" name="Text Placeholder 2"/>
          <p:cNvSpPr txBox="1">
            <a:spLocks/>
          </p:cNvSpPr>
          <p:nvPr/>
        </p:nvSpPr>
        <p:spPr bwMode="auto">
          <a:xfrm>
            <a:off x="4279983" y="4278085"/>
            <a:ext cx="672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FF6600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rgbClr val="FF6600"/>
              </a:solidFill>
              <a:latin typeface="Orly's Font 2" pitchFamily="66" charset="0"/>
            </a:endParaRPr>
          </a:p>
        </p:txBody>
      </p:sp>
      <p:sp>
        <p:nvSpPr>
          <p:cNvPr id="98" name="Text Placeholder 2"/>
          <p:cNvSpPr txBox="1">
            <a:spLocks/>
          </p:cNvSpPr>
          <p:nvPr/>
        </p:nvSpPr>
        <p:spPr bwMode="auto">
          <a:xfrm>
            <a:off x="423108" y="3592285"/>
            <a:ext cx="29393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hundreds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9" name="Text Placeholder 2"/>
          <p:cNvSpPr txBox="1">
            <a:spLocks/>
          </p:cNvSpPr>
          <p:nvPr/>
        </p:nvSpPr>
        <p:spPr bwMode="auto">
          <a:xfrm>
            <a:off x="685800" y="3625799"/>
            <a:ext cx="581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1</a:t>
            </a:r>
          </a:p>
        </p:txBody>
      </p:sp>
      <p:sp>
        <p:nvSpPr>
          <p:cNvPr id="100" name="Text Placeholder 2"/>
          <p:cNvSpPr txBox="1">
            <a:spLocks/>
          </p:cNvSpPr>
          <p:nvPr/>
        </p:nvSpPr>
        <p:spPr bwMode="auto">
          <a:xfrm>
            <a:off x="3440785" y="3640565"/>
            <a:ext cx="2238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2800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tens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1" name="Text Placeholder 2"/>
          <p:cNvSpPr txBox="1">
            <a:spLocks/>
          </p:cNvSpPr>
          <p:nvPr/>
        </p:nvSpPr>
        <p:spPr bwMode="auto">
          <a:xfrm>
            <a:off x="5846984" y="3625799"/>
            <a:ext cx="27437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2" name="Text Placeholder 2"/>
          <p:cNvSpPr txBox="1">
            <a:spLocks/>
          </p:cNvSpPr>
          <p:nvPr/>
        </p:nvSpPr>
        <p:spPr bwMode="auto">
          <a:xfrm>
            <a:off x="6251163" y="3625799"/>
            <a:ext cx="9676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3" name="Text Placeholder 2"/>
          <p:cNvSpPr txBox="1">
            <a:spLocks/>
          </p:cNvSpPr>
          <p:nvPr/>
        </p:nvSpPr>
        <p:spPr bwMode="auto">
          <a:xfrm>
            <a:off x="4009359" y="3616526"/>
            <a:ext cx="672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2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826803" y="1823713"/>
            <a:ext cx="1787900" cy="1636499"/>
            <a:chOff x="826803" y="1717578"/>
            <a:chExt cx="1787900" cy="1636499"/>
          </a:xfrm>
        </p:grpSpPr>
        <p:grpSp>
          <p:nvGrpSpPr>
            <p:cNvPr id="105" name="Group 104"/>
            <p:cNvGrpSpPr>
              <a:grpSpLocks noChangeAspect="1"/>
            </p:cNvGrpSpPr>
            <p:nvPr/>
          </p:nvGrpSpPr>
          <p:grpSpPr>
            <a:xfrm>
              <a:off x="826803" y="1720599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207" name="Cube 206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Cube 207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Cube 208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Cube 209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Cube 210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Cube 211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Cube 212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Cube 213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Cube 214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Cube 215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6" name="Group 105"/>
            <p:cNvGrpSpPr>
              <a:grpSpLocks noChangeAspect="1"/>
            </p:cNvGrpSpPr>
            <p:nvPr/>
          </p:nvGrpSpPr>
          <p:grpSpPr>
            <a:xfrm>
              <a:off x="998415" y="1720154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197" name="Cube 196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Cube 197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Cube 198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Cube 199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Cube 200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Cube 201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Cube 202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Cube 203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Cube 204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Cube 205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7" name="Group 106"/>
            <p:cNvGrpSpPr>
              <a:grpSpLocks noChangeAspect="1"/>
            </p:cNvGrpSpPr>
            <p:nvPr/>
          </p:nvGrpSpPr>
          <p:grpSpPr>
            <a:xfrm>
              <a:off x="1171865" y="1720154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187" name="Cube 186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Cube 187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Cube 188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Cube 189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Cube 190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Cube 191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Cube 192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Cube 193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Cube 194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Cube 195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" name="Group 107"/>
            <p:cNvGrpSpPr/>
            <p:nvPr/>
          </p:nvGrpSpPr>
          <p:grpSpPr>
            <a:xfrm>
              <a:off x="1343283" y="1718263"/>
              <a:ext cx="578109" cy="1633923"/>
              <a:chOff x="6927476" y="535303"/>
              <a:chExt cx="1404928" cy="4266801"/>
            </a:xfrm>
            <a:solidFill>
              <a:srgbClr val="21DAFF"/>
            </a:solidFill>
          </p:grpSpPr>
          <p:grpSp>
            <p:nvGrpSpPr>
              <p:cNvPr id="154" name="Group 153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77" name="Cube 176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Cube 177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Cube 178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" name="Cube 179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" name="Cube 180"/>
                <p:cNvSpPr/>
                <p:nvPr/>
              </p:nvSpPr>
              <p:spPr>
                <a:xfrm>
                  <a:off x="5098310" y="2400862"/>
                  <a:ext cx="606056" cy="600478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" name="Cube 181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" name="Cube 182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" name="Cube 183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" name="Cube 184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" name="Cube 185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5" name="Group 154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67" name="Cube 166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Cube 167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" name="Cube 168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" name="Cube 169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" name="Cube 170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" name="Cube 171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" name="Cube 172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" name="Cube 173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" name="Cube 174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" name="Cube 175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6" name="Group 155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57" name="Cube 156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Cube 157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Cube 158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" name="Cube 159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Cube 160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" name="Cube 161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Cube 162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Cube 163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" name="Cube 164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Cube 165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09" name="Group 108"/>
            <p:cNvGrpSpPr/>
            <p:nvPr/>
          </p:nvGrpSpPr>
          <p:grpSpPr>
            <a:xfrm>
              <a:off x="1864294" y="1717818"/>
              <a:ext cx="578109" cy="1633923"/>
              <a:chOff x="6927476" y="535303"/>
              <a:chExt cx="1404928" cy="4266801"/>
            </a:xfrm>
            <a:solidFill>
              <a:srgbClr val="21DAFF"/>
            </a:solidFill>
          </p:grpSpPr>
          <p:grpSp>
            <p:nvGrpSpPr>
              <p:cNvPr id="121" name="Group 120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44" name="Cube 14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" name="Cube 144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" name="Cube 14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" name="Cube 14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" name="Cube 147"/>
                <p:cNvSpPr/>
                <p:nvPr/>
              </p:nvSpPr>
              <p:spPr>
                <a:xfrm>
                  <a:off x="5098310" y="244661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" name="Cube 14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" name="Cube 149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" name="Cube 15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" name="Cube 15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" name="Cube 15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2" name="Group 121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34" name="Cube 13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" name="Cube 134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" name="Cube 13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" name="Cube 13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" name="Cube 137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Cube 13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" name="Cube 139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" name="Cube 14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" name="Cube 14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" name="Cube 14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3" name="Group 122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24" name="Cube 12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Cube 124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" name="Cube 12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" name="Cube 12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Cube 127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Cube 12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Cube 129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Cube 13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" name="Cube 13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Cube 13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10" name="Group 109"/>
            <p:cNvGrpSpPr>
              <a:grpSpLocks noChangeAspect="1"/>
            </p:cNvGrpSpPr>
            <p:nvPr/>
          </p:nvGrpSpPr>
          <p:grpSpPr>
            <a:xfrm>
              <a:off x="2384269" y="1717578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111" name="Cube 110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Cube 111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Cube 112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Cube 113"/>
              <p:cNvSpPr/>
              <p:nvPr/>
            </p:nvSpPr>
            <p:spPr>
              <a:xfrm>
                <a:off x="5098310" y="289003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Cube 114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Cube 115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Cube 116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Cube 117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Cube 118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Cube 119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18" name="Group 217"/>
          <p:cNvGrpSpPr>
            <a:grpSpLocks noChangeAspect="1"/>
          </p:cNvGrpSpPr>
          <p:nvPr/>
        </p:nvGrpSpPr>
        <p:grpSpPr>
          <a:xfrm>
            <a:off x="4237042" y="1822385"/>
            <a:ext cx="230434" cy="1633478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219" name="Cube 218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0" name="Cube 219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1" name="Cube 220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2" name="Cube 221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3" name="Cube 222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4" name="Cube 223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5" name="Cube 224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6" name="Cube 225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7" name="Cube 226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8" name="Cube 227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31" name="Group 230"/>
          <p:cNvGrpSpPr>
            <a:grpSpLocks noChangeAspect="1"/>
          </p:cNvGrpSpPr>
          <p:nvPr/>
        </p:nvGrpSpPr>
        <p:grpSpPr>
          <a:xfrm>
            <a:off x="4570166" y="1822385"/>
            <a:ext cx="230434" cy="1633478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232" name="Cube 231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3" name="Cube 232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4" name="Cube 233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5" name="Cube 234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6" name="Cube 235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7" name="Cube 236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8" name="Cube 237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9" name="Cube 238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0" name="Cube 239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1" name="Cube 240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42" name="Text Placeholder 2"/>
          <p:cNvSpPr txBox="1">
            <a:spLocks/>
          </p:cNvSpPr>
          <p:nvPr/>
        </p:nvSpPr>
        <p:spPr bwMode="auto">
          <a:xfrm>
            <a:off x="6835447" y="562630"/>
            <a:ext cx="4018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43" name="Text Placeholder 2"/>
          <p:cNvSpPr txBox="1">
            <a:spLocks/>
          </p:cNvSpPr>
          <p:nvPr/>
        </p:nvSpPr>
        <p:spPr bwMode="auto">
          <a:xfrm>
            <a:off x="1228850" y="4278085"/>
            <a:ext cx="10295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FF6600"/>
                </a:solidFill>
                <a:latin typeface="Orly's Font 2" pitchFamily="66" charset="0"/>
              </a:rPr>
              <a:t>100</a:t>
            </a:r>
            <a:endParaRPr lang="en-US" sz="2800" dirty="0">
              <a:solidFill>
                <a:srgbClr val="FF6600"/>
              </a:solidFill>
              <a:latin typeface="Orly's Font 2" pitchFamily="66" charset="0"/>
            </a:endParaRPr>
          </a:p>
        </p:txBody>
      </p:sp>
      <p:sp>
        <p:nvSpPr>
          <p:cNvPr id="244" name="Text Placeholder 2"/>
          <p:cNvSpPr txBox="1">
            <a:spLocks/>
          </p:cNvSpPr>
          <p:nvPr/>
        </p:nvSpPr>
        <p:spPr bwMode="auto">
          <a:xfrm>
            <a:off x="7259229" y="562630"/>
            <a:ext cx="4838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45" name="Text Placeholder 2"/>
          <p:cNvSpPr txBox="1">
            <a:spLocks/>
          </p:cNvSpPr>
          <p:nvPr/>
        </p:nvSpPr>
        <p:spPr bwMode="auto">
          <a:xfrm>
            <a:off x="6329694" y="562630"/>
            <a:ext cx="4838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46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2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2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3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3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3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2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2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" grpId="0" animBg="1"/>
      <p:bldP spid="346" grpId="1" animBg="1"/>
      <p:bldP spid="347" grpId="0" animBg="1"/>
      <p:bldP spid="347" grpId="1" animBg="1"/>
      <p:bldP spid="348" grpId="0" animBg="1"/>
      <p:bldP spid="348" grpId="1" animBg="1"/>
      <p:bldP spid="349" grpId="0" animBg="1"/>
      <p:bldP spid="349" grpId="1" animBg="1"/>
      <p:bldP spid="297" grpId="0"/>
      <p:bldP spid="298" grpId="0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242" grpId="0"/>
      <p:bldP spid="242" grpId="1"/>
      <p:bldP spid="242" grpId="2"/>
      <p:bldP spid="243" grpId="0"/>
      <p:bldP spid="244" grpId="0"/>
      <p:bldP spid="244" grpId="1"/>
      <p:bldP spid="244" grpId="2"/>
      <p:bldP spid="245" grpId="0"/>
      <p:bldP spid="245" grpId="1"/>
      <p:bldP spid="245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52" y="1077685"/>
            <a:ext cx="8235696" cy="2514600"/>
          </a:xfrm>
          <a:prstGeom prst="rect">
            <a:avLst/>
          </a:prstGeom>
        </p:spPr>
      </p:pic>
      <p:sp>
        <p:nvSpPr>
          <p:cNvPr id="297" name="Text Placeholder 2"/>
          <p:cNvSpPr txBox="1">
            <a:spLocks/>
          </p:cNvSpPr>
          <p:nvPr/>
        </p:nvSpPr>
        <p:spPr bwMode="auto">
          <a:xfrm>
            <a:off x="6864095" y="4278085"/>
            <a:ext cx="9676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FF6600"/>
                </a:solidFill>
                <a:latin typeface="Orly's Font 2" pitchFamily="66" charset="0"/>
              </a:rPr>
              <a:t>0</a:t>
            </a:r>
          </a:p>
        </p:txBody>
      </p:sp>
      <p:sp>
        <p:nvSpPr>
          <p:cNvPr id="298" name="Text Placeholder 2"/>
          <p:cNvSpPr txBox="1">
            <a:spLocks/>
          </p:cNvSpPr>
          <p:nvPr/>
        </p:nvSpPr>
        <p:spPr bwMode="auto">
          <a:xfrm>
            <a:off x="4279983" y="4278085"/>
            <a:ext cx="672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FF6600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rgbClr val="FF6600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rgbClr val="FF6600"/>
              </a:solidFill>
              <a:latin typeface="Orly's Font 2" pitchFamily="66" charset="0"/>
            </a:endParaRPr>
          </a:p>
        </p:txBody>
      </p:sp>
      <p:sp>
        <p:nvSpPr>
          <p:cNvPr id="98" name="Text Placeholder 2"/>
          <p:cNvSpPr txBox="1">
            <a:spLocks/>
          </p:cNvSpPr>
          <p:nvPr/>
        </p:nvSpPr>
        <p:spPr bwMode="auto">
          <a:xfrm>
            <a:off x="423108" y="3592285"/>
            <a:ext cx="29393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hundreds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9" name="Text Placeholder 2"/>
          <p:cNvSpPr txBox="1">
            <a:spLocks/>
          </p:cNvSpPr>
          <p:nvPr/>
        </p:nvSpPr>
        <p:spPr bwMode="auto">
          <a:xfrm>
            <a:off x="685800" y="3625799"/>
            <a:ext cx="581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0" name="Text Placeholder 2"/>
          <p:cNvSpPr txBox="1">
            <a:spLocks/>
          </p:cNvSpPr>
          <p:nvPr/>
        </p:nvSpPr>
        <p:spPr bwMode="auto">
          <a:xfrm>
            <a:off x="3440785" y="3640565"/>
            <a:ext cx="2238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2800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tens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1" name="Text Placeholder 2"/>
          <p:cNvSpPr txBox="1">
            <a:spLocks/>
          </p:cNvSpPr>
          <p:nvPr/>
        </p:nvSpPr>
        <p:spPr bwMode="auto">
          <a:xfrm>
            <a:off x="5846984" y="3625799"/>
            <a:ext cx="27437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2" name="Text Placeholder 2"/>
          <p:cNvSpPr txBox="1">
            <a:spLocks/>
          </p:cNvSpPr>
          <p:nvPr/>
        </p:nvSpPr>
        <p:spPr bwMode="auto">
          <a:xfrm>
            <a:off x="6251163" y="3625799"/>
            <a:ext cx="9676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0</a:t>
            </a:r>
          </a:p>
        </p:txBody>
      </p:sp>
      <p:sp>
        <p:nvSpPr>
          <p:cNvPr id="103" name="Text Placeholder 2"/>
          <p:cNvSpPr txBox="1">
            <a:spLocks/>
          </p:cNvSpPr>
          <p:nvPr/>
        </p:nvSpPr>
        <p:spPr bwMode="auto">
          <a:xfrm>
            <a:off x="4009359" y="3616526"/>
            <a:ext cx="672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71500" y="1543050"/>
            <a:ext cx="1787900" cy="1636499"/>
            <a:chOff x="826803" y="1717578"/>
            <a:chExt cx="1787900" cy="1636499"/>
          </a:xfrm>
        </p:grpSpPr>
        <p:grpSp>
          <p:nvGrpSpPr>
            <p:cNvPr id="105" name="Group 104"/>
            <p:cNvGrpSpPr>
              <a:grpSpLocks noChangeAspect="1"/>
            </p:cNvGrpSpPr>
            <p:nvPr/>
          </p:nvGrpSpPr>
          <p:grpSpPr>
            <a:xfrm>
              <a:off x="826803" y="1720599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207" name="Cube 206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Cube 207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Cube 208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Cube 209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Cube 210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Cube 211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Cube 212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Cube 213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Cube 214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Cube 215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6" name="Group 105"/>
            <p:cNvGrpSpPr>
              <a:grpSpLocks noChangeAspect="1"/>
            </p:cNvGrpSpPr>
            <p:nvPr/>
          </p:nvGrpSpPr>
          <p:grpSpPr>
            <a:xfrm>
              <a:off x="998415" y="1720154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197" name="Cube 196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Cube 197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Cube 198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Cube 199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Cube 200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Cube 201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Cube 202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Cube 203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Cube 204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Cube 205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7" name="Group 106"/>
            <p:cNvGrpSpPr>
              <a:grpSpLocks noChangeAspect="1"/>
            </p:cNvGrpSpPr>
            <p:nvPr/>
          </p:nvGrpSpPr>
          <p:grpSpPr>
            <a:xfrm>
              <a:off x="1171865" y="1720154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187" name="Cube 186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Cube 187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Cube 188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Cube 189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Cube 190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Cube 191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Cube 192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Cube 193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Cube 194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Cube 195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" name="Group 107"/>
            <p:cNvGrpSpPr/>
            <p:nvPr/>
          </p:nvGrpSpPr>
          <p:grpSpPr>
            <a:xfrm>
              <a:off x="1343283" y="1718263"/>
              <a:ext cx="578109" cy="1633923"/>
              <a:chOff x="6927476" y="535303"/>
              <a:chExt cx="1404928" cy="4266801"/>
            </a:xfrm>
            <a:solidFill>
              <a:srgbClr val="21DAFF"/>
            </a:solidFill>
          </p:grpSpPr>
          <p:grpSp>
            <p:nvGrpSpPr>
              <p:cNvPr id="154" name="Group 153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77" name="Cube 176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Cube 177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Cube 178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" name="Cube 179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" name="Cube 180"/>
                <p:cNvSpPr/>
                <p:nvPr/>
              </p:nvSpPr>
              <p:spPr>
                <a:xfrm>
                  <a:off x="5098310" y="2400862"/>
                  <a:ext cx="606056" cy="600478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" name="Cube 181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" name="Cube 182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" name="Cube 183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" name="Cube 184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" name="Cube 185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5" name="Group 154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67" name="Cube 166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Cube 167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" name="Cube 168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" name="Cube 169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" name="Cube 170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" name="Cube 171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" name="Cube 172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" name="Cube 173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" name="Cube 174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" name="Cube 175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6" name="Group 155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57" name="Cube 156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Cube 157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Cube 158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" name="Cube 159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Cube 160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" name="Cube 161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Cube 162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Cube 163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" name="Cube 164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Cube 165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09" name="Group 108"/>
            <p:cNvGrpSpPr/>
            <p:nvPr/>
          </p:nvGrpSpPr>
          <p:grpSpPr>
            <a:xfrm>
              <a:off x="1864294" y="1717818"/>
              <a:ext cx="578109" cy="1633923"/>
              <a:chOff x="6927476" y="535303"/>
              <a:chExt cx="1404928" cy="4266801"/>
            </a:xfrm>
            <a:solidFill>
              <a:srgbClr val="21DAFF"/>
            </a:solidFill>
          </p:grpSpPr>
          <p:grpSp>
            <p:nvGrpSpPr>
              <p:cNvPr id="121" name="Group 120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44" name="Cube 14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" name="Cube 144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" name="Cube 14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" name="Cube 14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" name="Cube 147"/>
                <p:cNvSpPr/>
                <p:nvPr/>
              </p:nvSpPr>
              <p:spPr>
                <a:xfrm>
                  <a:off x="5098310" y="244661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" name="Cube 14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" name="Cube 149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" name="Cube 15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" name="Cube 15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" name="Cube 15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2" name="Group 121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34" name="Cube 13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" name="Cube 134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" name="Cube 13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" name="Cube 13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" name="Cube 137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Cube 13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" name="Cube 139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" name="Cube 14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" name="Cube 14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" name="Cube 14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3" name="Group 122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24" name="Cube 12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Cube 124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" name="Cube 12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" name="Cube 12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Cube 127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Cube 12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Cube 129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Cube 13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" name="Cube 13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Cube 13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10" name="Group 109"/>
            <p:cNvGrpSpPr>
              <a:grpSpLocks noChangeAspect="1"/>
            </p:cNvGrpSpPr>
            <p:nvPr/>
          </p:nvGrpSpPr>
          <p:grpSpPr>
            <a:xfrm>
              <a:off x="2384269" y="1717578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111" name="Cube 110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Cube 111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Cube 112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Cube 113"/>
              <p:cNvSpPr/>
              <p:nvPr/>
            </p:nvSpPr>
            <p:spPr>
              <a:xfrm>
                <a:off x="5098310" y="289003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Cube 114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Cube 115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Cube 116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Cube 117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Cube 118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Cube 119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18" name="Group 217"/>
          <p:cNvGrpSpPr>
            <a:grpSpLocks noChangeAspect="1"/>
          </p:cNvGrpSpPr>
          <p:nvPr/>
        </p:nvGrpSpPr>
        <p:grpSpPr>
          <a:xfrm>
            <a:off x="4237042" y="1822385"/>
            <a:ext cx="230434" cy="1633478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219" name="Cube 218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0" name="Cube 219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1" name="Cube 220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2" name="Cube 221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3" name="Cube 222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4" name="Cube 223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5" name="Cube 224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6" name="Cube 225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7" name="Cube 226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8" name="Cube 227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31" name="Group 230"/>
          <p:cNvGrpSpPr>
            <a:grpSpLocks noChangeAspect="1"/>
          </p:cNvGrpSpPr>
          <p:nvPr/>
        </p:nvGrpSpPr>
        <p:grpSpPr>
          <a:xfrm>
            <a:off x="4570166" y="1822385"/>
            <a:ext cx="230434" cy="1633478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232" name="Cube 231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3" name="Cube 232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4" name="Cube 233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5" name="Cube 234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6" name="Cube 235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7" name="Cube 236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8" name="Cube 237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9" name="Cube 238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0" name="Cube 239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1" name="Cube 240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42" name="Text Placeholder 2"/>
          <p:cNvSpPr txBox="1">
            <a:spLocks/>
          </p:cNvSpPr>
          <p:nvPr/>
        </p:nvSpPr>
        <p:spPr bwMode="auto">
          <a:xfrm>
            <a:off x="6835447" y="562630"/>
            <a:ext cx="4018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6</a:t>
            </a:r>
          </a:p>
        </p:txBody>
      </p:sp>
      <p:sp>
        <p:nvSpPr>
          <p:cNvPr id="243" name="Text Placeholder 2"/>
          <p:cNvSpPr txBox="1">
            <a:spLocks/>
          </p:cNvSpPr>
          <p:nvPr/>
        </p:nvSpPr>
        <p:spPr bwMode="auto">
          <a:xfrm>
            <a:off x="1228850" y="4278085"/>
            <a:ext cx="10295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FF6600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rgbClr val="FF6600"/>
                </a:solidFill>
                <a:latin typeface="Orly's Font 2" pitchFamily="66" charset="0"/>
              </a:rPr>
              <a:t>00</a:t>
            </a:r>
            <a:endParaRPr lang="en-US" sz="2800" dirty="0">
              <a:solidFill>
                <a:srgbClr val="FF6600"/>
              </a:solidFill>
              <a:latin typeface="Orly's Font 2" pitchFamily="66" charset="0"/>
            </a:endParaRPr>
          </a:p>
        </p:txBody>
      </p:sp>
      <p:sp>
        <p:nvSpPr>
          <p:cNvPr id="244" name="Text Placeholder 2"/>
          <p:cNvSpPr txBox="1">
            <a:spLocks/>
          </p:cNvSpPr>
          <p:nvPr/>
        </p:nvSpPr>
        <p:spPr bwMode="auto">
          <a:xfrm>
            <a:off x="7259229" y="562630"/>
            <a:ext cx="4838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0</a:t>
            </a:r>
          </a:p>
        </p:txBody>
      </p:sp>
      <p:sp>
        <p:nvSpPr>
          <p:cNvPr id="245" name="Text Placeholder 2"/>
          <p:cNvSpPr txBox="1">
            <a:spLocks/>
          </p:cNvSpPr>
          <p:nvPr/>
        </p:nvSpPr>
        <p:spPr bwMode="auto">
          <a:xfrm>
            <a:off x="6329694" y="562630"/>
            <a:ext cx="4838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2</a:t>
            </a:r>
          </a:p>
        </p:txBody>
      </p:sp>
      <p:grpSp>
        <p:nvGrpSpPr>
          <p:cNvPr id="217" name="Group 216"/>
          <p:cNvGrpSpPr>
            <a:grpSpLocks noChangeAspect="1"/>
          </p:cNvGrpSpPr>
          <p:nvPr/>
        </p:nvGrpSpPr>
        <p:grpSpPr>
          <a:xfrm>
            <a:off x="4891901" y="1816806"/>
            <a:ext cx="230434" cy="1633478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229" name="Cube 228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0" name="Cube 229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6" name="Cube 245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7" name="Cube 246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8" name="Cube 247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" name="Cube 248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" name="Cube 249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1" name="Cube 250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2" name="Cube 251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3" name="Cube 252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54" name="Group 253"/>
          <p:cNvGrpSpPr>
            <a:grpSpLocks noChangeAspect="1"/>
          </p:cNvGrpSpPr>
          <p:nvPr/>
        </p:nvGrpSpPr>
        <p:grpSpPr>
          <a:xfrm>
            <a:off x="5241860" y="1829505"/>
            <a:ext cx="230434" cy="1633478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255" name="Cube 254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6" name="Cube 255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7" name="Cube 256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8" name="Cube 257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9" name="Cube 258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0" name="Cube 259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" name="Cube 260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2" name="Cube 261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3" name="Cube 262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4" name="Cube 263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65" name="Group 264"/>
          <p:cNvGrpSpPr>
            <a:grpSpLocks noChangeAspect="1"/>
          </p:cNvGrpSpPr>
          <p:nvPr/>
        </p:nvGrpSpPr>
        <p:grpSpPr>
          <a:xfrm>
            <a:off x="3565878" y="1830094"/>
            <a:ext cx="230434" cy="1633478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266" name="Cube 265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7" name="Cube 266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8" name="Cube 267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9" name="Cube 268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0" name="Cube 269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1" name="Cube 270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2" name="Cube 271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3" name="Cube 272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4" name="Cube 273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5" name="Cube 274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76" name="Group 275"/>
          <p:cNvGrpSpPr>
            <a:grpSpLocks noChangeAspect="1"/>
          </p:cNvGrpSpPr>
          <p:nvPr/>
        </p:nvGrpSpPr>
        <p:grpSpPr>
          <a:xfrm>
            <a:off x="3899002" y="1830094"/>
            <a:ext cx="230434" cy="1633478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277" name="Cube 276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8" name="Cube 277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9" name="Cube 278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0" name="Cube 279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1" name="Cube 280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2" name="Cube 281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3" name="Cube 282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4" name="Cube 283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5" name="Cube 284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6" name="Cube 285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87" name="Group 286"/>
          <p:cNvGrpSpPr/>
          <p:nvPr/>
        </p:nvGrpSpPr>
        <p:grpSpPr>
          <a:xfrm>
            <a:off x="841000" y="1771650"/>
            <a:ext cx="1787900" cy="1636499"/>
            <a:chOff x="826803" y="1717578"/>
            <a:chExt cx="1787900" cy="1636499"/>
          </a:xfrm>
        </p:grpSpPr>
        <p:grpSp>
          <p:nvGrpSpPr>
            <p:cNvPr id="288" name="Group 287"/>
            <p:cNvGrpSpPr>
              <a:grpSpLocks noChangeAspect="1"/>
            </p:cNvGrpSpPr>
            <p:nvPr/>
          </p:nvGrpSpPr>
          <p:grpSpPr>
            <a:xfrm>
              <a:off x="826803" y="1720599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396" name="Cube 395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7" name="Cube 396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8" name="Cube 397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9" name="Cube 398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0" name="Cube 399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1" name="Cube 400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2" name="Cube 401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3" name="Cube 402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4" name="Cube 403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5" name="Cube 404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9" name="Group 288"/>
            <p:cNvGrpSpPr>
              <a:grpSpLocks noChangeAspect="1"/>
            </p:cNvGrpSpPr>
            <p:nvPr/>
          </p:nvGrpSpPr>
          <p:grpSpPr>
            <a:xfrm>
              <a:off x="998415" y="1720154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386" name="Cube 385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7" name="Cube 386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8" name="Cube 387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9" name="Cube 388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0" name="Cube 389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1" name="Cube 390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2" name="Cube 391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3" name="Cube 392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4" name="Cube 393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5" name="Cube 394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90" name="Group 289"/>
            <p:cNvGrpSpPr>
              <a:grpSpLocks noChangeAspect="1"/>
            </p:cNvGrpSpPr>
            <p:nvPr/>
          </p:nvGrpSpPr>
          <p:grpSpPr>
            <a:xfrm>
              <a:off x="1171865" y="1720154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376" name="Cube 375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7" name="Cube 376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8" name="Cube 377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9" name="Cube 378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0" name="Cube 379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1" name="Cube 380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2" name="Cube 381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3" name="Cube 382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4" name="Cube 383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5" name="Cube 384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91" name="Group 290"/>
            <p:cNvGrpSpPr/>
            <p:nvPr/>
          </p:nvGrpSpPr>
          <p:grpSpPr>
            <a:xfrm>
              <a:off x="1343283" y="1718263"/>
              <a:ext cx="578109" cy="1633923"/>
              <a:chOff x="6927476" y="535303"/>
              <a:chExt cx="1404928" cy="4266801"/>
            </a:xfrm>
            <a:solidFill>
              <a:srgbClr val="21DAFF"/>
            </a:solidFill>
          </p:grpSpPr>
          <p:grpSp>
            <p:nvGrpSpPr>
              <p:cNvPr id="339" name="Group 338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66" name="Cube 365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7" name="Cube 366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8" name="Cube 367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9" name="Cube 368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0" name="Cube 369"/>
                <p:cNvSpPr/>
                <p:nvPr/>
              </p:nvSpPr>
              <p:spPr>
                <a:xfrm>
                  <a:off x="5098310" y="2400862"/>
                  <a:ext cx="606056" cy="600478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1" name="Cube 370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2" name="Cube 371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3" name="Cube 372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Cube 373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Cube 374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0" name="Group 339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56" name="Cube 355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Cube 356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Cube 357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9" name="Cube 358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0" name="Cube 359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1" name="Cube 360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2" name="Cube 361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3" name="Cube 362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4" name="Cube 363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5" name="Cube 364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1" name="Group 340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42" name="Cube 341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Cube 342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Cube 343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Cube 344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Cube 349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Cube 350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Cube 351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Cube 352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Cube 353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Cube 354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92" name="Group 291"/>
            <p:cNvGrpSpPr/>
            <p:nvPr/>
          </p:nvGrpSpPr>
          <p:grpSpPr>
            <a:xfrm>
              <a:off x="1864294" y="1717818"/>
              <a:ext cx="578109" cy="1633923"/>
              <a:chOff x="6927476" y="535303"/>
              <a:chExt cx="1404928" cy="4266801"/>
            </a:xfrm>
            <a:solidFill>
              <a:srgbClr val="21DAFF"/>
            </a:solidFill>
          </p:grpSpPr>
          <p:grpSp>
            <p:nvGrpSpPr>
              <p:cNvPr id="306" name="Group 305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29" name="Cube 328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" name="Cube 329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Cube 330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Cube 331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Cube 332"/>
                <p:cNvSpPr/>
                <p:nvPr/>
              </p:nvSpPr>
              <p:spPr>
                <a:xfrm>
                  <a:off x="5098310" y="244661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Cube 333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Cube 334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Cube 335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Cube 336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Cube 337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7" name="Group 306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19" name="Cube 318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" name="Cube 319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" name="Cube 320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" name="Cube 321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" name="Cube 322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" name="Cube 323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Cube 324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Cube 325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Cube 326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Cube 327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8" name="Group 307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09" name="Cube 308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" name="Cube 309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Cube 310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Cube 311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Cube 312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Cube 313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Cube 314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Cube 315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Cube 316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Cube 317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93" name="Group 292"/>
            <p:cNvGrpSpPr>
              <a:grpSpLocks noChangeAspect="1"/>
            </p:cNvGrpSpPr>
            <p:nvPr/>
          </p:nvGrpSpPr>
          <p:grpSpPr>
            <a:xfrm>
              <a:off x="2384269" y="1717578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294" name="Cube 293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Cube 294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6" name="Cube 295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Cube 298"/>
              <p:cNvSpPr/>
              <p:nvPr/>
            </p:nvSpPr>
            <p:spPr>
              <a:xfrm>
                <a:off x="5098310" y="289003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Cube 299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1" name="Cube 300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2" name="Cube 301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Cube 302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4" name="Cube 303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5" name="Cube 304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7229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2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2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2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2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2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2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2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2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2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" grpId="0"/>
      <p:bldP spid="298" grpId="0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242" grpId="0"/>
      <p:bldP spid="242" grpId="1"/>
      <p:bldP spid="242" grpId="2"/>
      <p:bldP spid="243" grpId="0"/>
      <p:bldP spid="244" grpId="0"/>
      <p:bldP spid="244" grpId="1"/>
      <p:bldP spid="244" grpId="2"/>
      <p:bldP spid="245" grpId="0"/>
      <p:bldP spid="245" grpId="1"/>
      <p:bldP spid="245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52" y="1077685"/>
            <a:ext cx="8235696" cy="2514600"/>
          </a:xfrm>
          <a:prstGeom prst="rect">
            <a:avLst/>
          </a:prstGeom>
        </p:spPr>
      </p:pic>
      <p:sp>
        <p:nvSpPr>
          <p:cNvPr id="346" name="Cube 345"/>
          <p:cNvSpPr/>
          <p:nvPr/>
        </p:nvSpPr>
        <p:spPr>
          <a:xfrm>
            <a:off x="7347944" y="3129877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7" name="Cube 346"/>
          <p:cNvSpPr/>
          <p:nvPr/>
        </p:nvSpPr>
        <p:spPr>
          <a:xfrm>
            <a:off x="6838819" y="3129877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8" name="Cube 347"/>
          <p:cNvSpPr/>
          <p:nvPr/>
        </p:nvSpPr>
        <p:spPr>
          <a:xfrm>
            <a:off x="6329694" y="3129877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9" name="Cube 348"/>
          <p:cNvSpPr/>
          <p:nvPr/>
        </p:nvSpPr>
        <p:spPr>
          <a:xfrm>
            <a:off x="7857069" y="3129877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7" name="Text Placeholder 2"/>
          <p:cNvSpPr txBox="1">
            <a:spLocks/>
          </p:cNvSpPr>
          <p:nvPr/>
        </p:nvSpPr>
        <p:spPr bwMode="auto">
          <a:xfrm>
            <a:off x="6864095" y="4278085"/>
            <a:ext cx="9676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FF6600"/>
                </a:solidFill>
                <a:latin typeface="Orly's Font 2" pitchFamily="66" charset="0"/>
              </a:rPr>
              <a:t>8</a:t>
            </a:r>
            <a:endParaRPr lang="en-US" sz="2800" dirty="0">
              <a:solidFill>
                <a:srgbClr val="FF6600"/>
              </a:solidFill>
              <a:latin typeface="Orly's Font 2" pitchFamily="66" charset="0"/>
            </a:endParaRPr>
          </a:p>
        </p:txBody>
      </p:sp>
      <p:sp>
        <p:nvSpPr>
          <p:cNvPr id="298" name="Text Placeholder 2"/>
          <p:cNvSpPr txBox="1">
            <a:spLocks/>
          </p:cNvSpPr>
          <p:nvPr/>
        </p:nvSpPr>
        <p:spPr bwMode="auto">
          <a:xfrm>
            <a:off x="4279983" y="4278085"/>
            <a:ext cx="672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FF6600"/>
                </a:solidFill>
                <a:latin typeface="Orly's Font 2" pitchFamily="66" charset="0"/>
              </a:rPr>
              <a:t>70</a:t>
            </a:r>
            <a:endParaRPr lang="en-US" sz="2800" dirty="0">
              <a:solidFill>
                <a:srgbClr val="FF6600"/>
              </a:solidFill>
              <a:latin typeface="Orly's Font 2" pitchFamily="66" charset="0"/>
            </a:endParaRPr>
          </a:p>
        </p:txBody>
      </p:sp>
      <p:sp>
        <p:nvSpPr>
          <p:cNvPr id="98" name="Text Placeholder 2"/>
          <p:cNvSpPr txBox="1">
            <a:spLocks/>
          </p:cNvSpPr>
          <p:nvPr/>
        </p:nvSpPr>
        <p:spPr bwMode="auto">
          <a:xfrm>
            <a:off x="423108" y="3592285"/>
            <a:ext cx="29393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hundreds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9" name="Text Placeholder 2"/>
          <p:cNvSpPr txBox="1">
            <a:spLocks/>
          </p:cNvSpPr>
          <p:nvPr/>
        </p:nvSpPr>
        <p:spPr bwMode="auto">
          <a:xfrm>
            <a:off x="685800" y="3625799"/>
            <a:ext cx="581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0" name="Text Placeholder 2"/>
          <p:cNvSpPr txBox="1">
            <a:spLocks/>
          </p:cNvSpPr>
          <p:nvPr/>
        </p:nvSpPr>
        <p:spPr bwMode="auto">
          <a:xfrm>
            <a:off x="3440785" y="3592285"/>
            <a:ext cx="2238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2800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tens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1" name="Text Placeholder 2"/>
          <p:cNvSpPr txBox="1">
            <a:spLocks/>
          </p:cNvSpPr>
          <p:nvPr/>
        </p:nvSpPr>
        <p:spPr bwMode="auto">
          <a:xfrm>
            <a:off x="5846984" y="3592285"/>
            <a:ext cx="27437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2" name="Text Placeholder 2"/>
          <p:cNvSpPr txBox="1">
            <a:spLocks/>
          </p:cNvSpPr>
          <p:nvPr/>
        </p:nvSpPr>
        <p:spPr bwMode="auto">
          <a:xfrm>
            <a:off x="6347502" y="3625799"/>
            <a:ext cx="9676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8</a:t>
            </a:r>
          </a:p>
        </p:txBody>
      </p:sp>
      <p:sp>
        <p:nvSpPr>
          <p:cNvPr id="103" name="Text Placeholder 2"/>
          <p:cNvSpPr txBox="1">
            <a:spLocks/>
          </p:cNvSpPr>
          <p:nvPr/>
        </p:nvSpPr>
        <p:spPr bwMode="auto">
          <a:xfrm>
            <a:off x="4009359" y="3625799"/>
            <a:ext cx="672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44666" y="1506751"/>
            <a:ext cx="1787900" cy="1636499"/>
            <a:chOff x="826803" y="1717578"/>
            <a:chExt cx="1787900" cy="1636499"/>
          </a:xfrm>
        </p:grpSpPr>
        <p:grpSp>
          <p:nvGrpSpPr>
            <p:cNvPr id="105" name="Group 104"/>
            <p:cNvGrpSpPr>
              <a:grpSpLocks noChangeAspect="1"/>
            </p:cNvGrpSpPr>
            <p:nvPr/>
          </p:nvGrpSpPr>
          <p:grpSpPr>
            <a:xfrm>
              <a:off x="826803" y="1720599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207" name="Cube 206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Cube 207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Cube 208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Cube 209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Cube 210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Cube 211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Cube 212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Cube 213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Cube 214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Cube 215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6" name="Group 105"/>
            <p:cNvGrpSpPr>
              <a:grpSpLocks noChangeAspect="1"/>
            </p:cNvGrpSpPr>
            <p:nvPr/>
          </p:nvGrpSpPr>
          <p:grpSpPr>
            <a:xfrm>
              <a:off x="998415" y="1720154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197" name="Cube 196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Cube 197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Cube 198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Cube 199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Cube 200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Cube 201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Cube 202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Cube 203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Cube 204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Cube 205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7" name="Group 106"/>
            <p:cNvGrpSpPr>
              <a:grpSpLocks noChangeAspect="1"/>
            </p:cNvGrpSpPr>
            <p:nvPr/>
          </p:nvGrpSpPr>
          <p:grpSpPr>
            <a:xfrm>
              <a:off x="1171865" y="1720154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187" name="Cube 186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Cube 187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Cube 188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Cube 189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Cube 190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Cube 191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Cube 192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Cube 193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Cube 194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Cube 195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" name="Group 107"/>
            <p:cNvGrpSpPr/>
            <p:nvPr/>
          </p:nvGrpSpPr>
          <p:grpSpPr>
            <a:xfrm>
              <a:off x="1343283" y="1718263"/>
              <a:ext cx="578109" cy="1633923"/>
              <a:chOff x="6927476" y="535303"/>
              <a:chExt cx="1404928" cy="4266801"/>
            </a:xfrm>
            <a:solidFill>
              <a:srgbClr val="21DAFF"/>
            </a:solidFill>
          </p:grpSpPr>
          <p:grpSp>
            <p:nvGrpSpPr>
              <p:cNvPr id="154" name="Group 153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77" name="Cube 176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Cube 177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Cube 178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" name="Cube 179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" name="Cube 180"/>
                <p:cNvSpPr/>
                <p:nvPr/>
              </p:nvSpPr>
              <p:spPr>
                <a:xfrm>
                  <a:off x="5098310" y="2400862"/>
                  <a:ext cx="606056" cy="600478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" name="Cube 181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" name="Cube 182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" name="Cube 183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" name="Cube 184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" name="Cube 185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5" name="Group 154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67" name="Cube 166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Cube 167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" name="Cube 168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" name="Cube 169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" name="Cube 170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" name="Cube 171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" name="Cube 172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" name="Cube 173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" name="Cube 174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" name="Cube 175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6" name="Group 155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57" name="Cube 156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Cube 157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Cube 158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" name="Cube 159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Cube 160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" name="Cube 161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Cube 162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Cube 163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" name="Cube 164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Cube 165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09" name="Group 108"/>
            <p:cNvGrpSpPr/>
            <p:nvPr/>
          </p:nvGrpSpPr>
          <p:grpSpPr>
            <a:xfrm>
              <a:off x="1864294" y="1717818"/>
              <a:ext cx="578109" cy="1633923"/>
              <a:chOff x="6927476" y="535303"/>
              <a:chExt cx="1404928" cy="4266801"/>
            </a:xfrm>
            <a:solidFill>
              <a:srgbClr val="21DAFF"/>
            </a:solidFill>
          </p:grpSpPr>
          <p:grpSp>
            <p:nvGrpSpPr>
              <p:cNvPr id="121" name="Group 120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44" name="Cube 14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" name="Cube 144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" name="Cube 14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" name="Cube 14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" name="Cube 147"/>
                <p:cNvSpPr/>
                <p:nvPr/>
              </p:nvSpPr>
              <p:spPr>
                <a:xfrm>
                  <a:off x="5098310" y="244661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" name="Cube 14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" name="Cube 149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" name="Cube 15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" name="Cube 15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" name="Cube 15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2" name="Group 121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34" name="Cube 13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" name="Cube 134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" name="Cube 13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" name="Cube 13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" name="Cube 137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Cube 13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" name="Cube 139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" name="Cube 14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" name="Cube 14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" name="Cube 14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3" name="Group 122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24" name="Cube 12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Cube 124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" name="Cube 12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" name="Cube 12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Cube 127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Cube 12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Cube 129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Cube 13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" name="Cube 13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Cube 13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10" name="Group 109"/>
            <p:cNvGrpSpPr>
              <a:grpSpLocks noChangeAspect="1"/>
            </p:cNvGrpSpPr>
            <p:nvPr/>
          </p:nvGrpSpPr>
          <p:grpSpPr>
            <a:xfrm>
              <a:off x="2384269" y="1717578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111" name="Cube 110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Cube 111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Cube 112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Cube 113"/>
              <p:cNvSpPr/>
              <p:nvPr/>
            </p:nvSpPr>
            <p:spPr>
              <a:xfrm>
                <a:off x="5098310" y="289003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Cube 114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Cube 115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Cube 116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Cube 117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Cube 118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Cube 119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18" name="Group 217"/>
          <p:cNvGrpSpPr>
            <a:grpSpLocks noChangeAspect="1"/>
          </p:cNvGrpSpPr>
          <p:nvPr/>
        </p:nvGrpSpPr>
        <p:grpSpPr>
          <a:xfrm>
            <a:off x="3543300" y="1822385"/>
            <a:ext cx="230434" cy="1633478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219" name="Cube 218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0" name="Cube 219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1" name="Cube 220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2" name="Cube 221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3" name="Cube 222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4" name="Cube 223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5" name="Cube 224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6" name="Cube 225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7" name="Cube 226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8" name="Cube 227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31" name="Group 230"/>
          <p:cNvGrpSpPr>
            <a:grpSpLocks noChangeAspect="1"/>
          </p:cNvGrpSpPr>
          <p:nvPr/>
        </p:nvGrpSpPr>
        <p:grpSpPr>
          <a:xfrm>
            <a:off x="3841444" y="1822385"/>
            <a:ext cx="230434" cy="1633478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232" name="Cube 231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3" name="Cube 232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4" name="Cube 233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5" name="Cube 234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6" name="Cube 235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7" name="Cube 236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8" name="Cube 237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9" name="Cube 238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0" name="Cube 239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1" name="Cube 240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42" name="Text Placeholder 2"/>
          <p:cNvSpPr txBox="1">
            <a:spLocks/>
          </p:cNvSpPr>
          <p:nvPr/>
        </p:nvSpPr>
        <p:spPr bwMode="auto">
          <a:xfrm>
            <a:off x="7178347" y="459619"/>
            <a:ext cx="4018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43" name="Text Placeholder 2"/>
          <p:cNvSpPr txBox="1">
            <a:spLocks/>
          </p:cNvSpPr>
          <p:nvPr/>
        </p:nvSpPr>
        <p:spPr bwMode="auto">
          <a:xfrm>
            <a:off x="1228850" y="4278085"/>
            <a:ext cx="10295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FF6600"/>
                </a:solidFill>
                <a:latin typeface="Orly's Font 2" pitchFamily="66" charset="0"/>
              </a:rPr>
              <a:t>300</a:t>
            </a:r>
            <a:endParaRPr lang="en-US" sz="2800" dirty="0">
              <a:solidFill>
                <a:srgbClr val="FF6600"/>
              </a:solidFill>
              <a:latin typeface="Orly's Font 2" pitchFamily="66" charset="0"/>
            </a:endParaRPr>
          </a:p>
        </p:txBody>
      </p:sp>
      <p:sp>
        <p:nvSpPr>
          <p:cNvPr id="244" name="Text Placeholder 2"/>
          <p:cNvSpPr txBox="1">
            <a:spLocks/>
          </p:cNvSpPr>
          <p:nvPr/>
        </p:nvSpPr>
        <p:spPr bwMode="auto">
          <a:xfrm>
            <a:off x="7602129" y="459619"/>
            <a:ext cx="4838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45" name="Text Placeholder 2"/>
          <p:cNvSpPr txBox="1">
            <a:spLocks/>
          </p:cNvSpPr>
          <p:nvPr/>
        </p:nvSpPr>
        <p:spPr bwMode="auto">
          <a:xfrm>
            <a:off x="6672594" y="459619"/>
            <a:ext cx="4838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17" name="Cube 216"/>
          <p:cNvSpPr/>
          <p:nvPr/>
        </p:nvSpPr>
        <p:spPr>
          <a:xfrm>
            <a:off x="7385183" y="2800350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9" name="Cube 228"/>
          <p:cNvSpPr/>
          <p:nvPr/>
        </p:nvSpPr>
        <p:spPr>
          <a:xfrm>
            <a:off x="6876058" y="2800350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0" name="Cube 229"/>
          <p:cNvSpPr/>
          <p:nvPr/>
        </p:nvSpPr>
        <p:spPr>
          <a:xfrm>
            <a:off x="6366933" y="2800350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6" name="Cube 245"/>
          <p:cNvSpPr/>
          <p:nvPr/>
        </p:nvSpPr>
        <p:spPr>
          <a:xfrm>
            <a:off x="7894308" y="2800350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47" name="Group 246"/>
          <p:cNvGrpSpPr>
            <a:grpSpLocks noChangeAspect="1"/>
          </p:cNvGrpSpPr>
          <p:nvPr/>
        </p:nvGrpSpPr>
        <p:grpSpPr>
          <a:xfrm>
            <a:off x="4139588" y="1822385"/>
            <a:ext cx="230434" cy="1633478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248" name="Cube 247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" name="Cube 248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" name="Cube 249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1" name="Cube 250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2" name="Cube 251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3" name="Cube 252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4" name="Cube 253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5" name="Cube 254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6" name="Cube 255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7" name="Cube 256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58" name="Group 257"/>
          <p:cNvGrpSpPr>
            <a:grpSpLocks noChangeAspect="1"/>
          </p:cNvGrpSpPr>
          <p:nvPr/>
        </p:nvGrpSpPr>
        <p:grpSpPr>
          <a:xfrm>
            <a:off x="4437732" y="1822385"/>
            <a:ext cx="230434" cy="1633478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259" name="Cube 258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0" name="Cube 259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" name="Cube 260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2" name="Cube 261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3" name="Cube 262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4" name="Cube 263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5" name="Cube 264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6" name="Cube 265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7" name="Cube 266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8" name="Cube 267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69" name="Group 268"/>
          <p:cNvGrpSpPr>
            <a:grpSpLocks noChangeAspect="1"/>
          </p:cNvGrpSpPr>
          <p:nvPr/>
        </p:nvGrpSpPr>
        <p:grpSpPr>
          <a:xfrm>
            <a:off x="4735876" y="1822385"/>
            <a:ext cx="230434" cy="1633478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270" name="Cube 269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1" name="Cube 270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2" name="Cube 271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3" name="Cube 272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4" name="Cube 273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5" name="Cube 274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6" name="Cube 275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7" name="Cube 276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8" name="Cube 277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9" name="Cube 278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80" name="Group 279"/>
          <p:cNvGrpSpPr>
            <a:grpSpLocks noChangeAspect="1"/>
          </p:cNvGrpSpPr>
          <p:nvPr/>
        </p:nvGrpSpPr>
        <p:grpSpPr>
          <a:xfrm>
            <a:off x="5034020" y="1822385"/>
            <a:ext cx="230434" cy="1633478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281" name="Cube 280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2" name="Cube 281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3" name="Cube 282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4" name="Cube 283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5" name="Cube 284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6" name="Cube 285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7" name="Cube 286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8" name="Cube 287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9" name="Cube 288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0" name="Cube 289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91" name="Group 290"/>
          <p:cNvGrpSpPr>
            <a:grpSpLocks noChangeAspect="1"/>
          </p:cNvGrpSpPr>
          <p:nvPr/>
        </p:nvGrpSpPr>
        <p:grpSpPr>
          <a:xfrm>
            <a:off x="5332166" y="1822385"/>
            <a:ext cx="230434" cy="1633478"/>
            <a:chOff x="5098310" y="226835"/>
            <a:chExt cx="606056" cy="4616434"/>
          </a:xfrm>
          <a:solidFill>
            <a:srgbClr val="21DAFF"/>
          </a:solidFill>
        </p:grpSpPr>
        <p:sp>
          <p:nvSpPr>
            <p:cNvPr id="292" name="Cube 291"/>
            <p:cNvSpPr/>
            <p:nvPr/>
          </p:nvSpPr>
          <p:spPr>
            <a:xfrm>
              <a:off x="5098310" y="424279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3" name="Cube 292"/>
            <p:cNvSpPr/>
            <p:nvPr/>
          </p:nvSpPr>
          <p:spPr>
            <a:xfrm>
              <a:off x="5098310" y="3791399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Cube 293"/>
            <p:cNvSpPr/>
            <p:nvPr/>
          </p:nvSpPr>
          <p:spPr>
            <a:xfrm>
              <a:off x="5098310" y="334248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Cube 294"/>
            <p:cNvSpPr/>
            <p:nvPr/>
          </p:nvSpPr>
          <p:spPr>
            <a:xfrm>
              <a:off x="5098310" y="2890030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Cube 295"/>
            <p:cNvSpPr/>
            <p:nvPr/>
          </p:nvSpPr>
          <p:spPr>
            <a:xfrm>
              <a:off x="5098310" y="244661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9" name="Cube 298"/>
            <p:cNvSpPr/>
            <p:nvPr/>
          </p:nvSpPr>
          <p:spPr>
            <a:xfrm>
              <a:off x="5098310" y="200586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0" name="Cube 299"/>
            <p:cNvSpPr/>
            <p:nvPr/>
          </p:nvSpPr>
          <p:spPr>
            <a:xfrm>
              <a:off x="5098310" y="1558624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1" name="Cube 300"/>
            <p:cNvSpPr/>
            <p:nvPr/>
          </p:nvSpPr>
          <p:spPr>
            <a:xfrm>
              <a:off x="5098310" y="111787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2" name="Cube 301"/>
            <p:cNvSpPr/>
            <p:nvPr/>
          </p:nvSpPr>
          <p:spPr>
            <a:xfrm>
              <a:off x="5098310" y="672413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3" name="Cube 302"/>
            <p:cNvSpPr/>
            <p:nvPr/>
          </p:nvSpPr>
          <p:spPr>
            <a:xfrm>
              <a:off x="5098310" y="226835"/>
              <a:ext cx="606056" cy="600479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04" name="Group 303"/>
          <p:cNvGrpSpPr/>
          <p:nvPr/>
        </p:nvGrpSpPr>
        <p:grpSpPr>
          <a:xfrm>
            <a:off x="908994" y="1681561"/>
            <a:ext cx="1787900" cy="1636499"/>
            <a:chOff x="826803" y="1717578"/>
            <a:chExt cx="1787900" cy="1636499"/>
          </a:xfrm>
        </p:grpSpPr>
        <p:grpSp>
          <p:nvGrpSpPr>
            <p:cNvPr id="305" name="Group 304"/>
            <p:cNvGrpSpPr>
              <a:grpSpLocks noChangeAspect="1"/>
            </p:cNvGrpSpPr>
            <p:nvPr/>
          </p:nvGrpSpPr>
          <p:grpSpPr>
            <a:xfrm>
              <a:off x="826803" y="1720599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411" name="Cube 410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2" name="Cube 411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3" name="Cube 412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4" name="Cube 413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5" name="Cube 414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6" name="Cube 415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7" name="Cube 416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8" name="Cube 417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9" name="Cube 418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0" name="Cube 419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6" name="Group 305"/>
            <p:cNvGrpSpPr>
              <a:grpSpLocks noChangeAspect="1"/>
            </p:cNvGrpSpPr>
            <p:nvPr/>
          </p:nvGrpSpPr>
          <p:grpSpPr>
            <a:xfrm>
              <a:off x="998415" y="1720154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401" name="Cube 400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2" name="Cube 401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3" name="Cube 402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4" name="Cube 403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5" name="Cube 404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6" name="Cube 405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7" name="Cube 406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8" name="Cube 407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9" name="Cube 408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0" name="Cube 409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7" name="Group 306"/>
            <p:cNvGrpSpPr>
              <a:grpSpLocks noChangeAspect="1"/>
            </p:cNvGrpSpPr>
            <p:nvPr/>
          </p:nvGrpSpPr>
          <p:grpSpPr>
            <a:xfrm>
              <a:off x="1171865" y="1720154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391" name="Cube 390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2" name="Cube 391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3" name="Cube 392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4" name="Cube 393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5" name="Cube 394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6" name="Cube 395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7" name="Cube 396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8" name="Cube 397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9" name="Cube 398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0" name="Cube 399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8" name="Group 307"/>
            <p:cNvGrpSpPr/>
            <p:nvPr/>
          </p:nvGrpSpPr>
          <p:grpSpPr>
            <a:xfrm>
              <a:off x="1343283" y="1718263"/>
              <a:ext cx="578109" cy="1633923"/>
              <a:chOff x="6927476" y="535303"/>
              <a:chExt cx="1404928" cy="4266801"/>
            </a:xfrm>
            <a:solidFill>
              <a:srgbClr val="21DAFF"/>
            </a:solidFill>
          </p:grpSpPr>
          <p:grpSp>
            <p:nvGrpSpPr>
              <p:cNvPr id="358" name="Group 357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81" name="Cube 380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2" name="Cube 381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3" name="Cube 382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Cube 383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5" name="Cube 384"/>
                <p:cNvSpPr/>
                <p:nvPr/>
              </p:nvSpPr>
              <p:spPr>
                <a:xfrm>
                  <a:off x="5098310" y="2400862"/>
                  <a:ext cx="606056" cy="600478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6" name="Cube 385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7" name="Cube 386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8" name="Cube 387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" name="Cube 388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0" name="Cube 389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9" name="Group 358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71" name="Cube 370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2" name="Cube 371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3" name="Cube 372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Cube 373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Cube 374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Cube 375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Cube 376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8" name="Cube 377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9" name="Cube 378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0" name="Cube 379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0" name="Group 359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61" name="Cube 360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2" name="Cube 361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3" name="Cube 362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4" name="Cube 363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5" name="Cube 364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6" name="Cube 365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7" name="Cube 366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8" name="Cube 367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9" name="Cube 368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0" name="Cube 369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09" name="Group 308"/>
            <p:cNvGrpSpPr/>
            <p:nvPr/>
          </p:nvGrpSpPr>
          <p:grpSpPr>
            <a:xfrm>
              <a:off x="1864294" y="1717818"/>
              <a:ext cx="578109" cy="1633923"/>
              <a:chOff x="6927476" y="535303"/>
              <a:chExt cx="1404928" cy="4266801"/>
            </a:xfrm>
            <a:solidFill>
              <a:srgbClr val="21DAFF"/>
            </a:solidFill>
          </p:grpSpPr>
          <p:grpSp>
            <p:nvGrpSpPr>
              <p:cNvPr id="321" name="Group 320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44" name="Cube 34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Cube 344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Cube 349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Cube 350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Cube 351"/>
                <p:cNvSpPr/>
                <p:nvPr/>
              </p:nvSpPr>
              <p:spPr>
                <a:xfrm>
                  <a:off x="5098310" y="244661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Cube 352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Cube 353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Cube 354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Cube 355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Cube 356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2" name="Group 321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34" name="Cube 33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Cube 334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Cube 33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Cube 33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Cube 337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" name="Cube 33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" name="Cube 339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Cube 34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Cube 34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Cube 34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3" name="Group 322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24" name="Cube 32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Cube 324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Cube 32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Cube 32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Cube 327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" name="Cube 32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" name="Cube 329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Cube 33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Cube 33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Cube 33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10" name="Group 309"/>
            <p:cNvGrpSpPr>
              <a:grpSpLocks noChangeAspect="1"/>
            </p:cNvGrpSpPr>
            <p:nvPr/>
          </p:nvGrpSpPr>
          <p:grpSpPr>
            <a:xfrm>
              <a:off x="2384269" y="1717578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311" name="Cube 310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2" name="Cube 311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Cube 312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Cube 313"/>
              <p:cNvSpPr/>
              <p:nvPr/>
            </p:nvSpPr>
            <p:spPr>
              <a:xfrm>
                <a:off x="5098310" y="289003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Cube 314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6" name="Cube 315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Cube 316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Cube 317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Cube 318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Cube 319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21" name="Group 420"/>
          <p:cNvGrpSpPr/>
          <p:nvPr/>
        </p:nvGrpSpPr>
        <p:grpSpPr>
          <a:xfrm>
            <a:off x="1296668" y="1895817"/>
            <a:ext cx="1787900" cy="1636499"/>
            <a:chOff x="826803" y="1717578"/>
            <a:chExt cx="1787900" cy="1636499"/>
          </a:xfrm>
        </p:grpSpPr>
        <p:grpSp>
          <p:nvGrpSpPr>
            <p:cNvPr id="422" name="Group 421"/>
            <p:cNvGrpSpPr>
              <a:grpSpLocks noChangeAspect="1"/>
            </p:cNvGrpSpPr>
            <p:nvPr/>
          </p:nvGrpSpPr>
          <p:grpSpPr>
            <a:xfrm>
              <a:off x="826803" y="1720599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524" name="Cube 523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5" name="Cube 524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6" name="Cube 525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7" name="Cube 526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8" name="Cube 527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9" name="Cube 528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0" name="Cube 529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1" name="Cube 530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2" name="Cube 531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3" name="Cube 532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3" name="Group 422"/>
            <p:cNvGrpSpPr>
              <a:grpSpLocks noChangeAspect="1"/>
            </p:cNvGrpSpPr>
            <p:nvPr/>
          </p:nvGrpSpPr>
          <p:grpSpPr>
            <a:xfrm>
              <a:off x="998415" y="1720154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514" name="Cube 513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5" name="Cube 514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6" name="Cube 515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7" name="Cube 516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8" name="Cube 517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9" name="Cube 518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0" name="Cube 519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1" name="Cube 520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2" name="Cube 521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3" name="Cube 522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4" name="Group 423"/>
            <p:cNvGrpSpPr>
              <a:grpSpLocks noChangeAspect="1"/>
            </p:cNvGrpSpPr>
            <p:nvPr/>
          </p:nvGrpSpPr>
          <p:grpSpPr>
            <a:xfrm>
              <a:off x="1171865" y="1720154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504" name="Cube 503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5" name="Cube 504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6" name="Cube 505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7" name="Cube 506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8" name="Cube 507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9" name="Cube 508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0" name="Cube 509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1" name="Cube 510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2" name="Cube 511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3" name="Cube 512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5" name="Group 424"/>
            <p:cNvGrpSpPr/>
            <p:nvPr/>
          </p:nvGrpSpPr>
          <p:grpSpPr>
            <a:xfrm>
              <a:off x="1343283" y="1718263"/>
              <a:ext cx="578109" cy="1633923"/>
              <a:chOff x="6927476" y="535303"/>
              <a:chExt cx="1404928" cy="4266801"/>
            </a:xfrm>
            <a:solidFill>
              <a:srgbClr val="21DAFF"/>
            </a:solidFill>
          </p:grpSpPr>
          <p:grpSp>
            <p:nvGrpSpPr>
              <p:cNvPr id="471" name="Group 470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94" name="Cube 49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5" name="Cube 494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6" name="Cube 49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7" name="Cube 49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8" name="Cube 497"/>
                <p:cNvSpPr/>
                <p:nvPr/>
              </p:nvSpPr>
              <p:spPr>
                <a:xfrm>
                  <a:off x="5098310" y="2400862"/>
                  <a:ext cx="606056" cy="600478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9" name="Cube 49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0" name="Cube 499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1" name="Cube 50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2" name="Cube 50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3" name="Cube 50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72" name="Group 471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84" name="Cube 48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5" name="Cube 484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6" name="Cube 48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7" name="Cube 48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8" name="Cube 487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9" name="Cube 48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0" name="Cube 489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1" name="Cube 49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2" name="Cube 49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3" name="Cube 49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73" name="Group 472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74" name="Cube 47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5" name="Cube 474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6" name="Cube 47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7" name="Cube 47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8" name="Cube 477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9" name="Cube 47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0" name="Cube 479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1" name="Cube 48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2" name="Cube 48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3" name="Cube 48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426" name="Group 425"/>
            <p:cNvGrpSpPr/>
            <p:nvPr/>
          </p:nvGrpSpPr>
          <p:grpSpPr>
            <a:xfrm>
              <a:off x="1864294" y="1717818"/>
              <a:ext cx="578109" cy="1633923"/>
              <a:chOff x="6927476" y="535303"/>
              <a:chExt cx="1404928" cy="4266801"/>
            </a:xfrm>
            <a:solidFill>
              <a:srgbClr val="21DAFF"/>
            </a:solidFill>
          </p:grpSpPr>
          <p:grpSp>
            <p:nvGrpSpPr>
              <p:cNvPr id="438" name="Group 437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61" name="Cube 460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2" name="Cube 461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3" name="Cube 462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4" name="Cube 463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5" name="Cube 464"/>
                <p:cNvSpPr/>
                <p:nvPr/>
              </p:nvSpPr>
              <p:spPr>
                <a:xfrm>
                  <a:off x="5098310" y="244661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6" name="Cube 465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7" name="Cube 466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8" name="Cube 467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9" name="Cube 468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0" name="Cube 469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9" name="Group 438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51" name="Cube 450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2" name="Cube 451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3" name="Cube 452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4" name="Cube 453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5" name="Cube 454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6" name="Cube 455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7" name="Cube 456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8" name="Cube 457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9" name="Cube 458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0" name="Cube 459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40" name="Group 439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441" name="Cube 440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2" name="Cube 441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3" name="Cube 442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4" name="Cube 443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5" name="Cube 444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6" name="Cube 445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7" name="Cube 446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8" name="Cube 447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9" name="Cube 448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0" name="Cube 449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427" name="Group 426"/>
            <p:cNvGrpSpPr>
              <a:grpSpLocks noChangeAspect="1"/>
            </p:cNvGrpSpPr>
            <p:nvPr/>
          </p:nvGrpSpPr>
          <p:grpSpPr>
            <a:xfrm>
              <a:off x="2384269" y="1717578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428" name="Cube 427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9" name="Cube 428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0" name="Cube 429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1" name="Cube 430"/>
              <p:cNvSpPr/>
              <p:nvPr/>
            </p:nvSpPr>
            <p:spPr>
              <a:xfrm>
                <a:off x="5098310" y="289003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2" name="Cube 431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3" name="Cube 432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4" name="Cube 433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5" name="Cube 434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6" name="Cube 435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7" name="Cube 436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5116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3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4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2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2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2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2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2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2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2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2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2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2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3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 tmFilter="0, 0; .2, .5; .8, .5; 1, 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250" autoRev="1" fill="hold"/>
                                        <p:tgtEl>
                                          <p:spTgt spid="3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3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2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80"/>
                            </p:stCondLst>
                            <p:childTnLst>
                              <p:par>
                                <p:cTn id="216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" grpId="0" animBg="1"/>
      <p:bldP spid="346" grpId="1" animBg="1"/>
      <p:bldP spid="347" grpId="0" animBg="1"/>
      <p:bldP spid="347" grpId="1" animBg="1"/>
      <p:bldP spid="348" grpId="0" animBg="1"/>
      <p:bldP spid="348" grpId="1" animBg="1"/>
      <p:bldP spid="349" grpId="0" animBg="1"/>
      <p:bldP spid="349" grpId="1" animBg="1"/>
      <p:bldP spid="297" grpId="0"/>
      <p:bldP spid="298" grpId="0"/>
      <p:bldP spid="98" grpId="0"/>
      <p:bldP spid="98" grpId="2"/>
      <p:bldP spid="99" grpId="0"/>
      <p:bldP spid="99" grpId="1"/>
      <p:bldP spid="100" grpId="0"/>
      <p:bldP spid="100" grpId="2"/>
      <p:bldP spid="101" grpId="0"/>
      <p:bldP spid="101" grpId="2"/>
      <p:bldP spid="102" grpId="0"/>
      <p:bldP spid="102" grpId="1"/>
      <p:bldP spid="103" grpId="0"/>
      <p:bldP spid="103" grpId="1"/>
      <p:bldP spid="242" grpId="0"/>
      <p:bldP spid="243" grpId="0"/>
      <p:bldP spid="244" grpId="0"/>
      <p:bldP spid="245" grpId="0"/>
      <p:bldP spid="217" grpId="0" animBg="1"/>
      <p:bldP spid="217" grpId="1" animBg="1"/>
      <p:bldP spid="229" grpId="0" animBg="1"/>
      <p:bldP spid="229" grpId="1" animBg="1"/>
      <p:bldP spid="230" grpId="0" animBg="1"/>
      <p:bldP spid="230" grpId="1" animBg="1"/>
      <p:bldP spid="246" grpId="0" animBg="1"/>
      <p:bldP spid="24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52" y="1077685"/>
            <a:ext cx="8235696" cy="2514600"/>
          </a:xfrm>
          <a:prstGeom prst="rect">
            <a:avLst/>
          </a:prstGeom>
        </p:spPr>
      </p:pic>
      <p:sp>
        <p:nvSpPr>
          <p:cNvPr id="346" name="Cube 345"/>
          <p:cNvSpPr/>
          <p:nvPr/>
        </p:nvSpPr>
        <p:spPr>
          <a:xfrm>
            <a:off x="7268073" y="3129877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7" name="Cube 346"/>
          <p:cNvSpPr/>
          <p:nvPr/>
        </p:nvSpPr>
        <p:spPr>
          <a:xfrm>
            <a:off x="6808193" y="3129877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8" name="Cube 347"/>
          <p:cNvSpPr/>
          <p:nvPr/>
        </p:nvSpPr>
        <p:spPr>
          <a:xfrm>
            <a:off x="6348314" y="3129877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9" name="Cube 348"/>
          <p:cNvSpPr/>
          <p:nvPr/>
        </p:nvSpPr>
        <p:spPr>
          <a:xfrm>
            <a:off x="7727952" y="3129877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7" name="Text Placeholder 2"/>
          <p:cNvSpPr txBox="1">
            <a:spLocks/>
          </p:cNvSpPr>
          <p:nvPr/>
        </p:nvSpPr>
        <p:spPr bwMode="auto">
          <a:xfrm>
            <a:off x="6864095" y="4278085"/>
            <a:ext cx="9676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FF6600"/>
                </a:solidFill>
                <a:latin typeface="Orly's Font 2" pitchFamily="66" charset="0"/>
              </a:rPr>
              <a:t>9</a:t>
            </a:r>
          </a:p>
        </p:txBody>
      </p:sp>
      <p:sp>
        <p:nvSpPr>
          <p:cNvPr id="298" name="Text Placeholder 2"/>
          <p:cNvSpPr txBox="1">
            <a:spLocks/>
          </p:cNvSpPr>
          <p:nvPr/>
        </p:nvSpPr>
        <p:spPr bwMode="auto">
          <a:xfrm>
            <a:off x="4279983" y="4278085"/>
            <a:ext cx="672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FF6600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rgbClr val="FF6600"/>
              </a:solidFill>
              <a:latin typeface="Orly's Font 2" pitchFamily="66" charset="0"/>
            </a:endParaRPr>
          </a:p>
        </p:txBody>
      </p:sp>
      <p:sp>
        <p:nvSpPr>
          <p:cNvPr id="98" name="Text Placeholder 2"/>
          <p:cNvSpPr txBox="1">
            <a:spLocks/>
          </p:cNvSpPr>
          <p:nvPr/>
        </p:nvSpPr>
        <p:spPr bwMode="auto">
          <a:xfrm>
            <a:off x="423108" y="3592285"/>
            <a:ext cx="29393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hundreds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9" name="Text Placeholder 2"/>
          <p:cNvSpPr txBox="1">
            <a:spLocks/>
          </p:cNvSpPr>
          <p:nvPr/>
        </p:nvSpPr>
        <p:spPr bwMode="auto">
          <a:xfrm>
            <a:off x="685800" y="3625799"/>
            <a:ext cx="581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100" name="Text Placeholder 2"/>
          <p:cNvSpPr txBox="1">
            <a:spLocks/>
          </p:cNvSpPr>
          <p:nvPr/>
        </p:nvSpPr>
        <p:spPr bwMode="auto">
          <a:xfrm>
            <a:off x="3440785" y="3592285"/>
            <a:ext cx="2238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2800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tens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1" name="Text Placeholder 2"/>
          <p:cNvSpPr txBox="1">
            <a:spLocks/>
          </p:cNvSpPr>
          <p:nvPr/>
        </p:nvSpPr>
        <p:spPr bwMode="auto">
          <a:xfrm>
            <a:off x="5846984" y="3592285"/>
            <a:ext cx="27437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2" name="Text Placeholder 2"/>
          <p:cNvSpPr txBox="1">
            <a:spLocks/>
          </p:cNvSpPr>
          <p:nvPr/>
        </p:nvSpPr>
        <p:spPr bwMode="auto">
          <a:xfrm>
            <a:off x="6347502" y="3625799"/>
            <a:ext cx="9676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3" name="Text Placeholder 2"/>
          <p:cNvSpPr txBox="1">
            <a:spLocks/>
          </p:cNvSpPr>
          <p:nvPr/>
        </p:nvSpPr>
        <p:spPr bwMode="auto">
          <a:xfrm>
            <a:off x="4009359" y="3625799"/>
            <a:ext cx="672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0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05272" y="1674841"/>
            <a:ext cx="1787900" cy="1636499"/>
            <a:chOff x="826803" y="1717578"/>
            <a:chExt cx="1787900" cy="1636499"/>
          </a:xfrm>
        </p:grpSpPr>
        <p:grpSp>
          <p:nvGrpSpPr>
            <p:cNvPr id="105" name="Group 104"/>
            <p:cNvGrpSpPr>
              <a:grpSpLocks noChangeAspect="1"/>
            </p:cNvGrpSpPr>
            <p:nvPr/>
          </p:nvGrpSpPr>
          <p:grpSpPr>
            <a:xfrm>
              <a:off x="826803" y="1720599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207" name="Cube 206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Cube 207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Cube 208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Cube 209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Cube 210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Cube 211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Cube 212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Cube 213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Cube 214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Cube 215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6" name="Group 105"/>
            <p:cNvGrpSpPr>
              <a:grpSpLocks noChangeAspect="1"/>
            </p:cNvGrpSpPr>
            <p:nvPr/>
          </p:nvGrpSpPr>
          <p:grpSpPr>
            <a:xfrm>
              <a:off x="998415" y="1720154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197" name="Cube 196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Cube 197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Cube 198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Cube 199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Cube 200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Cube 201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Cube 202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Cube 203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Cube 204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Cube 205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7" name="Group 106"/>
            <p:cNvGrpSpPr>
              <a:grpSpLocks noChangeAspect="1"/>
            </p:cNvGrpSpPr>
            <p:nvPr/>
          </p:nvGrpSpPr>
          <p:grpSpPr>
            <a:xfrm>
              <a:off x="1171865" y="1720154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187" name="Cube 186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Cube 187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Cube 188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Cube 189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Cube 190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Cube 191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Cube 192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Cube 193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Cube 194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Cube 195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" name="Group 107"/>
            <p:cNvGrpSpPr/>
            <p:nvPr/>
          </p:nvGrpSpPr>
          <p:grpSpPr>
            <a:xfrm>
              <a:off x="1343283" y="1718263"/>
              <a:ext cx="578109" cy="1633923"/>
              <a:chOff x="6927476" y="535303"/>
              <a:chExt cx="1404928" cy="4266801"/>
            </a:xfrm>
            <a:solidFill>
              <a:srgbClr val="21DAFF"/>
            </a:solidFill>
          </p:grpSpPr>
          <p:grpSp>
            <p:nvGrpSpPr>
              <p:cNvPr id="154" name="Group 153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77" name="Cube 176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Cube 177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Cube 178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" name="Cube 179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" name="Cube 180"/>
                <p:cNvSpPr/>
                <p:nvPr/>
              </p:nvSpPr>
              <p:spPr>
                <a:xfrm>
                  <a:off x="5098310" y="2400862"/>
                  <a:ext cx="606056" cy="600478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" name="Cube 181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" name="Cube 182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" name="Cube 183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" name="Cube 184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" name="Cube 185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5" name="Group 154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67" name="Cube 166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Cube 167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" name="Cube 168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" name="Cube 169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" name="Cube 170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" name="Cube 171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" name="Cube 172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" name="Cube 173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" name="Cube 174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" name="Cube 175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6" name="Group 155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57" name="Cube 156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Cube 157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Cube 158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" name="Cube 159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Cube 160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" name="Cube 161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Cube 162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Cube 163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" name="Cube 164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Cube 165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09" name="Group 108"/>
            <p:cNvGrpSpPr/>
            <p:nvPr/>
          </p:nvGrpSpPr>
          <p:grpSpPr>
            <a:xfrm>
              <a:off x="1864294" y="1717818"/>
              <a:ext cx="578109" cy="1633923"/>
              <a:chOff x="6927476" y="535303"/>
              <a:chExt cx="1404928" cy="4266801"/>
            </a:xfrm>
            <a:solidFill>
              <a:srgbClr val="21DAFF"/>
            </a:solidFill>
          </p:grpSpPr>
          <p:grpSp>
            <p:nvGrpSpPr>
              <p:cNvPr id="121" name="Group 120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44" name="Cube 14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" name="Cube 144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" name="Cube 14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" name="Cube 14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" name="Cube 147"/>
                <p:cNvSpPr/>
                <p:nvPr/>
              </p:nvSpPr>
              <p:spPr>
                <a:xfrm>
                  <a:off x="5098310" y="244661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" name="Cube 14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" name="Cube 149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" name="Cube 15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" name="Cube 15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" name="Cube 15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2" name="Group 121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34" name="Cube 13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" name="Cube 134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" name="Cube 13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" name="Cube 13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" name="Cube 137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Cube 13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" name="Cube 139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" name="Cube 14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" name="Cube 14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" name="Cube 14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3" name="Group 122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124" name="Cube 12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Cube 124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" name="Cube 12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" name="Cube 12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Cube 127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Cube 12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Cube 129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Cube 13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" name="Cube 13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Cube 13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10" name="Group 109"/>
            <p:cNvGrpSpPr>
              <a:grpSpLocks noChangeAspect="1"/>
            </p:cNvGrpSpPr>
            <p:nvPr/>
          </p:nvGrpSpPr>
          <p:grpSpPr>
            <a:xfrm>
              <a:off x="2384269" y="1717578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111" name="Cube 110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Cube 111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Cube 112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Cube 113"/>
              <p:cNvSpPr/>
              <p:nvPr/>
            </p:nvSpPr>
            <p:spPr>
              <a:xfrm>
                <a:off x="5098310" y="289003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Cube 114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Cube 115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Cube 116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Cube 117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Cube 118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Cube 119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42" name="Text Placeholder 2"/>
          <p:cNvSpPr txBox="1">
            <a:spLocks/>
          </p:cNvSpPr>
          <p:nvPr/>
        </p:nvSpPr>
        <p:spPr bwMode="auto">
          <a:xfrm>
            <a:off x="7178347" y="459619"/>
            <a:ext cx="4018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0</a:t>
            </a:r>
          </a:p>
        </p:txBody>
      </p:sp>
      <p:sp>
        <p:nvSpPr>
          <p:cNvPr id="243" name="Text Placeholder 2"/>
          <p:cNvSpPr txBox="1">
            <a:spLocks/>
          </p:cNvSpPr>
          <p:nvPr/>
        </p:nvSpPr>
        <p:spPr bwMode="auto">
          <a:xfrm>
            <a:off x="1228850" y="4278085"/>
            <a:ext cx="10295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FF6600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rgbClr val="FF6600"/>
                </a:solidFill>
                <a:latin typeface="Orly's Font 2" pitchFamily="66" charset="0"/>
              </a:rPr>
              <a:t>00</a:t>
            </a:r>
            <a:endParaRPr lang="en-US" sz="2800" dirty="0">
              <a:solidFill>
                <a:srgbClr val="FF6600"/>
              </a:solidFill>
              <a:latin typeface="Orly's Font 2" pitchFamily="66" charset="0"/>
            </a:endParaRPr>
          </a:p>
        </p:txBody>
      </p:sp>
      <p:sp>
        <p:nvSpPr>
          <p:cNvPr id="244" name="Text Placeholder 2"/>
          <p:cNvSpPr txBox="1">
            <a:spLocks/>
          </p:cNvSpPr>
          <p:nvPr/>
        </p:nvSpPr>
        <p:spPr bwMode="auto">
          <a:xfrm>
            <a:off x="7602129" y="459619"/>
            <a:ext cx="4838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9</a:t>
            </a:r>
          </a:p>
        </p:txBody>
      </p:sp>
      <p:sp>
        <p:nvSpPr>
          <p:cNvPr id="245" name="Text Placeholder 2"/>
          <p:cNvSpPr txBox="1">
            <a:spLocks/>
          </p:cNvSpPr>
          <p:nvPr/>
        </p:nvSpPr>
        <p:spPr bwMode="auto">
          <a:xfrm>
            <a:off x="6672594" y="459619"/>
            <a:ext cx="4838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217" name="Cube 216"/>
          <p:cNvSpPr/>
          <p:nvPr/>
        </p:nvSpPr>
        <p:spPr>
          <a:xfrm>
            <a:off x="7268073" y="2800350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9" name="Cube 228"/>
          <p:cNvSpPr/>
          <p:nvPr/>
        </p:nvSpPr>
        <p:spPr>
          <a:xfrm>
            <a:off x="6808193" y="2800350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0" name="Cube 229"/>
          <p:cNvSpPr/>
          <p:nvPr/>
        </p:nvSpPr>
        <p:spPr>
          <a:xfrm>
            <a:off x="6348314" y="2800350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6" name="Cube 245"/>
          <p:cNvSpPr/>
          <p:nvPr/>
        </p:nvSpPr>
        <p:spPr>
          <a:xfrm>
            <a:off x="7727952" y="2800350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04" name="Group 303"/>
          <p:cNvGrpSpPr/>
          <p:nvPr/>
        </p:nvGrpSpPr>
        <p:grpSpPr>
          <a:xfrm>
            <a:off x="1069600" y="1849651"/>
            <a:ext cx="1787900" cy="1636499"/>
            <a:chOff x="826803" y="1717578"/>
            <a:chExt cx="1787900" cy="1636499"/>
          </a:xfrm>
        </p:grpSpPr>
        <p:grpSp>
          <p:nvGrpSpPr>
            <p:cNvPr id="305" name="Group 304"/>
            <p:cNvGrpSpPr>
              <a:grpSpLocks noChangeAspect="1"/>
            </p:cNvGrpSpPr>
            <p:nvPr/>
          </p:nvGrpSpPr>
          <p:grpSpPr>
            <a:xfrm>
              <a:off x="826803" y="1720599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411" name="Cube 410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2" name="Cube 411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3" name="Cube 412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4" name="Cube 413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5" name="Cube 414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6" name="Cube 415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7" name="Cube 416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8" name="Cube 417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9" name="Cube 418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0" name="Cube 419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6" name="Group 305"/>
            <p:cNvGrpSpPr>
              <a:grpSpLocks noChangeAspect="1"/>
            </p:cNvGrpSpPr>
            <p:nvPr/>
          </p:nvGrpSpPr>
          <p:grpSpPr>
            <a:xfrm>
              <a:off x="998415" y="1720154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401" name="Cube 400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2" name="Cube 401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3" name="Cube 402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4" name="Cube 403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5" name="Cube 404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6" name="Cube 405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7" name="Cube 406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8" name="Cube 407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9" name="Cube 408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0" name="Cube 409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7" name="Group 306"/>
            <p:cNvGrpSpPr>
              <a:grpSpLocks noChangeAspect="1"/>
            </p:cNvGrpSpPr>
            <p:nvPr/>
          </p:nvGrpSpPr>
          <p:grpSpPr>
            <a:xfrm>
              <a:off x="1171865" y="1720154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391" name="Cube 390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2" name="Cube 391"/>
              <p:cNvSpPr/>
              <p:nvPr/>
            </p:nvSpPr>
            <p:spPr>
              <a:xfrm>
                <a:off x="5098310" y="3791398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3" name="Cube 392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4" name="Cube 393"/>
              <p:cNvSpPr/>
              <p:nvPr/>
            </p:nvSpPr>
            <p:spPr>
              <a:xfrm>
                <a:off x="5098310" y="289690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5" name="Cube 394"/>
              <p:cNvSpPr/>
              <p:nvPr/>
            </p:nvSpPr>
            <p:spPr>
              <a:xfrm>
                <a:off x="5098310" y="2451442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6" name="Cube 395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7" name="Cube 396"/>
              <p:cNvSpPr/>
              <p:nvPr/>
            </p:nvSpPr>
            <p:spPr>
              <a:xfrm>
                <a:off x="5098310" y="1563451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8" name="Cube 397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9" name="Cube 398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0" name="Cube 399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8" name="Group 307"/>
            <p:cNvGrpSpPr/>
            <p:nvPr/>
          </p:nvGrpSpPr>
          <p:grpSpPr>
            <a:xfrm>
              <a:off x="1343283" y="1718263"/>
              <a:ext cx="578109" cy="1633923"/>
              <a:chOff x="6927476" y="535303"/>
              <a:chExt cx="1404928" cy="4266801"/>
            </a:xfrm>
            <a:solidFill>
              <a:srgbClr val="21DAFF"/>
            </a:solidFill>
          </p:grpSpPr>
          <p:grpSp>
            <p:nvGrpSpPr>
              <p:cNvPr id="358" name="Group 357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81" name="Cube 380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2" name="Cube 381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3" name="Cube 382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Cube 383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5" name="Cube 384"/>
                <p:cNvSpPr/>
                <p:nvPr/>
              </p:nvSpPr>
              <p:spPr>
                <a:xfrm>
                  <a:off x="5098310" y="2400862"/>
                  <a:ext cx="606056" cy="600478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6" name="Cube 385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7" name="Cube 386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8" name="Cube 387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" name="Cube 388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0" name="Cube 389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9" name="Group 358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71" name="Cube 370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2" name="Cube 371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3" name="Cube 372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Cube 373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Cube 374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Cube 375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Cube 376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8" name="Cube 377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9" name="Cube 378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0" name="Cube 379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0" name="Group 359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61" name="Cube 360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2" name="Cube 361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3" name="Cube 362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4" name="Cube 363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5" name="Cube 364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6" name="Cube 365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7" name="Cube 366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8" name="Cube 367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9" name="Cube 368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0" name="Cube 369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09" name="Group 308"/>
            <p:cNvGrpSpPr/>
            <p:nvPr/>
          </p:nvGrpSpPr>
          <p:grpSpPr>
            <a:xfrm>
              <a:off x="1864294" y="1717818"/>
              <a:ext cx="578109" cy="1633923"/>
              <a:chOff x="6927476" y="535303"/>
              <a:chExt cx="1404928" cy="4266801"/>
            </a:xfrm>
            <a:solidFill>
              <a:srgbClr val="21DAFF"/>
            </a:solidFill>
          </p:grpSpPr>
          <p:grpSp>
            <p:nvGrpSpPr>
              <p:cNvPr id="321" name="Group 320"/>
              <p:cNvGrpSpPr>
                <a:grpSpLocks noChangeAspect="1"/>
              </p:cNvGrpSpPr>
              <p:nvPr/>
            </p:nvGrpSpPr>
            <p:grpSpPr>
              <a:xfrm>
                <a:off x="6927476" y="536464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44" name="Cube 34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Cube 344"/>
                <p:cNvSpPr/>
                <p:nvPr/>
              </p:nvSpPr>
              <p:spPr>
                <a:xfrm>
                  <a:off x="5098310" y="3791399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Cube 349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Cube 350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Cube 351"/>
                <p:cNvSpPr/>
                <p:nvPr/>
              </p:nvSpPr>
              <p:spPr>
                <a:xfrm>
                  <a:off x="5098310" y="244661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Cube 352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Cube 353"/>
                <p:cNvSpPr/>
                <p:nvPr/>
              </p:nvSpPr>
              <p:spPr>
                <a:xfrm>
                  <a:off x="5098310" y="155862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Cube 354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Cube 355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Cube 356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2" name="Group 321"/>
              <p:cNvGrpSpPr>
                <a:grpSpLocks noChangeAspect="1"/>
              </p:cNvGrpSpPr>
              <p:nvPr/>
            </p:nvGrpSpPr>
            <p:grpSpPr>
              <a:xfrm>
                <a:off x="735088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34" name="Cube 33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Cube 334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Cube 33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Cube 33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Cube 337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" name="Cube 33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" name="Cube 339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Cube 34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Cube 34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Cube 34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3" name="Group 322"/>
              <p:cNvGrpSpPr>
                <a:grpSpLocks noChangeAspect="1"/>
              </p:cNvGrpSpPr>
              <p:nvPr/>
            </p:nvGrpSpPr>
            <p:grpSpPr>
              <a:xfrm>
                <a:off x="7772400" y="535303"/>
                <a:ext cx="560004" cy="4265640"/>
                <a:chOff x="5098310" y="226835"/>
                <a:chExt cx="606056" cy="4616434"/>
              </a:xfrm>
              <a:grpFill/>
            </p:grpSpPr>
            <p:sp>
              <p:nvSpPr>
                <p:cNvPr id="324" name="Cube 323"/>
                <p:cNvSpPr/>
                <p:nvPr/>
              </p:nvSpPr>
              <p:spPr>
                <a:xfrm>
                  <a:off x="5098310" y="424279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Cube 324"/>
                <p:cNvSpPr/>
                <p:nvPr/>
              </p:nvSpPr>
              <p:spPr>
                <a:xfrm>
                  <a:off x="5098310" y="3791398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Cube 325"/>
                <p:cNvSpPr/>
                <p:nvPr/>
              </p:nvSpPr>
              <p:spPr>
                <a:xfrm>
                  <a:off x="5098310" y="3342480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Cube 326"/>
                <p:cNvSpPr/>
                <p:nvPr/>
              </p:nvSpPr>
              <p:spPr>
                <a:xfrm>
                  <a:off x="5098310" y="289690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Cube 327"/>
                <p:cNvSpPr/>
                <p:nvPr/>
              </p:nvSpPr>
              <p:spPr>
                <a:xfrm>
                  <a:off x="5098310" y="2451442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" name="Cube 328"/>
                <p:cNvSpPr/>
                <p:nvPr/>
              </p:nvSpPr>
              <p:spPr>
                <a:xfrm>
                  <a:off x="5098310" y="2005864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" name="Cube 329"/>
                <p:cNvSpPr/>
                <p:nvPr/>
              </p:nvSpPr>
              <p:spPr>
                <a:xfrm>
                  <a:off x="5098310" y="1563451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Cube 330"/>
                <p:cNvSpPr/>
                <p:nvPr/>
              </p:nvSpPr>
              <p:spPr>
                <a:xfrm>
                  <a:off x="5098310" y="111787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Cube 331"/>
                <p:cNvSpPr/>
                <p:nvPr/>
              </p:nvSpPr>
              <p:spPr>
                <a:xfrm>
                  <a:off x="5098310" y="672413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Cube 332"/>
                <p:cNvSpPr/>
                <p:nvPr/>
              </p:nvSpPr>
              <p:spPr>
                <a:xfrm>
                  <a:off x="5098310" y="226835"/>
                  <a:ext cx="606056" cy="600479"/>
                </a:xfrm>
                <a:prstGeom prst="cube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10" name="Group 309"/>
            <p:cNvGrpSpPr>
              <a:grpSpLocks noChangeAspect="1"/>
            </p:cNvGrpSpPr>
            <p:nvPr/>
          </p:nvGrpSpPr>
          <p:grpSpPr>
            <a:xfrm>
              <a:off x="2384269" y="1717578"/>
              <a:ext cx="230434" cy="1633478"/>
              <a:chOff x="5098310" y="226835"/>
              <a:chExt cx="606056" cy="4616434"/>
            </a:xfrm>
            <a:solidFill>
              <a:srgbClr val="21DAFF"/>
            </a:solidFill>
          </p:grpSpPr>
          <p:sp>
            <p:nvSpPr>
              <p:cNvPr id="311" name="Cube 310"/>
              <p:cNvSpPr/>
              <p:nvPr/>
            </p:nvSpPr>
            <p:spPr>
              <a:xfrm>
                <a:off x="5098310" y="424279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2" name="Cube 311"/>
              <p:cNvSpPr/>
              <p:nvPr/>
            </p:nvSpPr>
            <p:spPr>
              <a:xfrm>
                <a:off x="5098310" y="3791399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Cube 312"/>
              <p:cNvSpPr/>
              <p:nvPr/>
            </p:nvSpPr>
            <p:spPr>
              <a:xfrm>
                <a:off x="5098310" y="334248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Cube 313"/>
              <p:cNvSpPr/>
              <p:nvPr/>
            </p:nvSpPr>
            <p:spPr>
              <a:xfrm>
                <a:off x="5098310" y="2890030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Cube 314"/>
              <p:cNvSpPr/>
              <p:nvPr/>
            </p:nvSpPr>
            <p:spPr>
              <a:xfrm>
                <a:off x="5098310" y="244661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6" name="Cube 315"/>
              <p:cNvSpPr/>
              <p:nvPr/>
            </p:nvSpPr>
            <p:spPr>
              <a:xfrm>
                <a:off x="5098310" y="200586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Cube 316"/>
              <p:cNvSpPr/>
              <p:nvPr/>
            </p:nvSpPr>
            <p:spPr>
              <a:xfrm>
                <a:off x="5098310" y="1558624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Cube 317"/>
              <p:cNvSpPr/>
              <p:nvPr/>
            </p:nvSpPr>
            <p:spPr>
              <a:xfrm>
                <a:off x="5098310" y="111787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Cube 318"/>
              <p:cNvSpPr/>
              <p:nvPr/>
            </p:nvSpPr>
            <p:spPr>
              <a:xfrm>
                <a:off x="5098310" y="672413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Cube 319"/>
              <p:cNvSpPr/>
              <p:nvPr/>
            </p:nvSpPr>
            <p:spPr>
              <a:xfrm>
                <a:off x="5098310" y="226835"/>
                <a:ext cx="606056" cy="600479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35" name="Cube 534"/>
          <p:cNvSpPr/>
          <p:nvPr/>
        </p:nvSpPr>
        <p:spPr>
          <a:xfrm>
            <a:off x="8137595" y="2800350"/>
            <a:ext cx="206305" cy="197318"/>
          </a:xfrm>
          <a:prstGeom prst="cube">
            <a:avLst/>
          </a:prstGeom>
          <a:solidFill>
            <a:srgbClr val="21DAF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1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3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2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2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5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3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3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3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80"/>
                            </p:stCondLst>
                            <p:childTnLst>
                              <p:par>
                                <p:cTn id="160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" grpId="0" animBg="1"/>
      <p:bldP spid="346" grpId="1" animBg="1"/>
      <p:bldP spid="347" grpId="0" animBg="1"/>
      <p:bldP spid="347" grpId="1" animBg="1"/>
      <p:bldP spid="348" grpId="0" animBg="1"/>
      <p:bldP spid="348" grpId="1" animBg="1"/>
      <p:bldP spid="349" grpId="0" animBg="1"/>
      <p:bldP spid="349" grpId="1" animBg="1"/>
      <p:bldP spid="297" grpId="0"/>
      <p:bldP spid="298" grpId="0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242" grpId="0"/>
      <p:bldP spid="243" grpId="0"/>
      <p:bldP spid="244" grpId="0"/>
      <p:bldP spid="245" grpId="0"/>
      <p:bldP spid="217" grpId="0" animBg="1"/>
      <p:bldP spid="217" grpId="1" animBg="1"/>
      <p:bldP spid="229" grpId="0" animBg="1"/>
      <p:bldP spid="229" grpId="1" animBg="1"/>
      <p:bldP spid="230" grpId="0" animBg="1"/>
      <p:bldP spid="230" grpId="1" animBg="1"/>
      <p:bldP spid="246" grpId="0" animBg="1"/>
      <p:bldP spid="246" grpId="1" animBg="1"/>
      <p:bldP spid="535" grpId="0" animBg="1"/>
      <p:bldP spid="535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11820</TotalTime>
  <Words>1192</Words>
  <Application>Microsoft Office PowerPoint</Application>
  <PresentationFormat>On-screen Show (16:9)</PresentationFormat>
  <Paragraphs>93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409</cp:revision>
  <dcterms:created xsi:type="dcterms:W3CDTF">2011-06-12T17:04:43Z</dcterms:created>
  <dcterms:modified xsi:type="dcterms:W3CDTF">2015-06-07T11:32:54Z</dcterms:modified>
</cp:coreProperties>
</file>